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8" r:id="rId1"/>
  </p:sldMasterIdLst>
  <p:notesMasterIdLst>
    <p:notesMasterId r:id="rId14"/>
  </p:notesMasterIdLst>
  <p:handoutMasterIdLst>
    <p:handoutMasterId r:id="rId15"/>
  </p:handoutMasterIdLst>
  <p:sldIdLst>
    <p:sldId id="477" r:id="rId2"/>
    <p:sldId id="2147374333" r:id="rId3"/>
    <p:sldId id="2147374344" r:id="rId4"/>
    <p:sldId id="3034" r:id="rId5"/>
    <p:sldId id="2147374345" r:id="rId6"/>
    <p:sldId id="2147374346" r:id="rId7"/>
    <p:sldId id="2147374348" r:id="rId8"/>
    <p:sldId id="2147374351" r:id="rId9"/>
    <p:sldId id="2147374347" r:id="rId10"/>
    <p:sldId id="2147374349" r:id="rId11"/>
    <p:sldId id="2147374350" r:id="rId12"/>
    <p:sldId id="2999" r:id="rId13"/>
  </p:sldIdLst>
  <p:sldSz cx="12192000" cy="6858000"/>
  <p:notesSz cx="6807200" cy="99393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E1"/>
    <a:srgbClr val="006600"/>
    <a:srgbClr val="008000"/>
    <a:srgbClr val="CC3300"/>
    <a:srgbClr val="FF9933"/>
    <a:srgbClr val="FDF4E7"/>
    <a:srgbClr val="FF00FF"/>
    <a:srgbClr val="FF99FF"/>
    <a:srgbClr val="FFFF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中等深淺樣式 1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中等深淺樣式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E171933-4619-4E11-9A3F-F7608DF75F80}" styleName="中等深淺樣式 1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中等深淺樣式 1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2833802-FEF1-4C79-8D5D-14CF1EAF98D9}" styleName="淺色樣式 2 - 輔色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A111915-BE36-4E01-A7E5-04B1672EAD32}" styleName="淺色樣式 2 - 輔色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372" autoAdjust="0"/>
  </p:normalViewPr>
  <p:slideViewPr>
    <p:cSldViewPr snapToGrid="0">
      <p:cViewPr varScale="1">
        <p:scale>
          <a:sx n="67" d="100"/>
          <a:sy n="67" d="100"/>
        </p:scale>
        <p:origin x="558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ack Chuang│莊修齊" userId="22546585-76ed-430d-a55b-91435bef14c2" providerId="ADAL" clId="{AAD7176D-5EF4-4E9F-8135-0A98DF1E28E6}"/>
    <pc:docChg chg="modSld">
      <pc:chgData name="Zack Chuang│莊修齊" userId="22546585-76ed-430d-a55b-91435bef14c2" providerId="ADAL" clId="{AAD7176D-5EF4-4E9F-8135-0A98DF1E28E6}" dt="2025-10-31T07:09:18.762" v="17" actId="20577"/>
      <pc:docMkLst>
        <pc:docMk/>
      </pc:docMkLst>
      <pc:sldChg chg="modSp mod">
        <pc:chgData name="Zack Chuang│莊修齊" userId="22546585-76ed-430d-a55b-91435bef14c2" providerId="ADAL" clId="{AAD7176D-5EF4-4E9F-8135-0A98DF1E28E6}" dt="2025-10-31T07:08:49.002" v="7" actId="20577"/>
        <pc:sldMkLst>
          <pc:docMk/>
          <pc:sldMk cId="176130990" sldId="477"/>
        </pc:sldMkLst>
        <pc:spChg chg="mod">
          <ac:chgData name="Zack Chuang│莊修齊" userId="22546585-76ed-430d-a55b-91435bef14c2" providerId="ADAL" clId="{AAD7176D-5EF4-4E9F-8135-0A98DF1E28E6}" dt="2025-10-31T07:08:40.687" v="1" actId="20577"/>
          <ac:spMkLst>
            <pc:docMk/>
            <pc:sldMk cId="176130990" sldId="477"/>
            <ac:spMk id="2" creationId="{00000000-0000-0000-0000-000000000000}"/>
          </ac:spMkLst>
        </pc:spChg>
        <pc:spChg chg="mod">
          <ac:chgData name="Zack Chuang│莊修齊" userId="22546585-76ed-430d-a55b-91435bef14c2" providerId="ADAL" clId="{AAD7176D-5EF4-4E9F-8135-0A98DF1E28E6}" dt="2025-10-31T07:08:49.002" v="7" actId="20577"/>
          <ac:spMkLst>
            <pc:docMk/>
            <pc:sldMk cId="176130990" sldId="477"/>
            <ac:spMk id="7" creationId="{23EBABFC-286A-D371-1B0B-C31E44B4F7A0}"/>
          </ac:spMkLst>
        </pc:spChg>
      </pc:sldChg>
      <pc:sldChg chg="modSp mod">
        <pc:chgData name="Zack Chuang│莊修齊" userId="22546585-76ed-430d-a55b-91435bef14c2" providerId="ADAL" clId="{AAD7176D-5EF4-4E9F-8135-0A98DF1E28E6}" dt="2025-10-31T07:09:18.762" v="17" actId="20577"/>
        <pc:sldMkLst>
          <pc:docMk/>
          <pc:sldMk cId="1802522131" sldId="2147374351"/>
        </pc:sldMkLst>
        <pc:spChg chg="mod">
          <ac:chgData name="Zack Chuang│莊修齊" userId="22546585-76ed-430d-a55b-91435bef14c2" providerId="ADAL" clId="{AAD7176D-5EF4-4E9F-8135-0A98DF1E28E6}" dt="2025-10-31T07:09:18.762" v="17" actId="20577"/>
          <ac:spMkLst>
            <pc:docMk/>
            <pc:sldMk cId="1802522131" sldId="2147374351"/>
            <ac:spMk id="3" creationId="{0F44A074-6D53-45F6-DE36-C44E87A3113E}"/>
          </ac:spMkLst>
        </pc:spChg>
      </pc:sldChg>
    </pc:docChg>
  </pc:docChgLst>
  <pc:docChgLst>
    <pc:chgData name="修齊 莊" userId="f2e2361b496595f0" providerId="LiveId" clId="{111B3A13-1CC9-468A-B1A0-9CDE73B8A028}"/>
    <pc:docChg chg="undo custSel modSld">
      <pc:chgData name="修齊 莊" userId="f2e2361b496595f0" providerId="LiveId" clId="{111B3A13-1CC9-468A-B1A0-9CDE73B8A028}" dt="2023-12-27T05:11:06.280" v="145"/>
      <pc:docMkLst>
        <pc:docMk/>
      </pc:docMkLst>
      <pc:sldChg chg="modSp mod">
        <pc:chgData name="修齊 莊" userId="f2e2361b496595f0" providerId="LiveId" clId="{111B3A13-1CC9-468A-B1A0-9CDE73B8A028}" dt="2023-12-20T09:30:27.644" v="17"/>
        <pc:sldMkLst>
          <pc:docMk/>
          <pc:sldMk cId="768465058" sldId="3034"/>
        </pc:sldMkLst>
      </pc:sldChg>
      <pc:sldChg chg="modSp mod">
        <pc:chgData name="修齊 莊" userId="f2e2361b496595f0" providerId="LiveId" clId="{111B3A13-1CC9-468A-B1A0-9CDE73B8A028}" dt="2023-12-20T09:29:10.894" v="1" actId="6549"/>
        <pc:sldMkLst>
          <pc:docMk/>
          <pc:sldMk cId="2153457822" sldId="2147374333"/>
        </pc:sldMkLst>
      </pc:sldChg>
      <pc:sldChg chg="addSp delSp modSp mod">
        <pc:chgData name="修齊 莊" userId="f2e2361b496595f0" providerId="LiveId" clId="{111B3A13-1CC9-468A-B1A0-9CDE73B8A028}" dt="2023-12-27T05:11:06.280" v="145"/>
        <pc:sldMkLst>
          <pc:docMk/>
          <pc:sldMk cId="1510557941" sldId="2147374338"/>
        </pc:sldMkLst>
      </pc:sldChg>
      <pc:sldChg chg="modSp mod">
        <pc:chgData name="修齊 莊" userId="f2e2361b496595f0" providerId="LiveId" clId="{111B3A13-1CC9-468A-B1A0-9CDE73B8A028}" dt="2023-12-20T09:30:58.199" v="23" actId="6549"/>
        <pc:sldMkLst>
          <pc:docMk/>
          <pc:sldMk cId="763247949" sldId="2147374347"/>
        </pc:sldMkLst>
      </pc:sldChg>
      <pc:sldChg chg="modSp mod">
        <pc:chgData name="修齊 莊" userId="f2e2361b496595f0" providerId="LiveId" clId="{111B3A13-1CC9-468A-B1A0-9CDE73B8A028}" dt="2023-12-20T09:30:47.341" v="22" actId="20577"/>
        <pc:sldMkLst>
          <pc:docMk/>
          <pc:sldMk cId="3469900470" sldId="2147374348"/>
        </pc:sldMkLst>
      </pc:sldChg>
    </pc:docChg>
  </pc:docChgLst>
  <pc:docChgLst>
    <pc:chgData name="shochi .C" userId="f2e2361b496595f0" providerId="LiveId" clId="{3E8DC660-09B7-4568-9DAD-9CFD6C2E231E}"/>
    <pc:docChg chg="addSld delSld modSld">
      <pc:chgData name="shochi .C" userId="f2e2361b496595f0" providerId="LiveId" clId="{3E8DC660-09B7-4568-9DAD-9CFD6C2E231E}" dt="2023-12-11T04:24:48.256" v="56" actId="47"/>
      <pc:docMkLst>
        <pc:docMk/>
      </pc:docMkLst>
      <pc:sldChg chg="modSp mod">
        <pc:chgData name="shochi .C" userId="f2e2361b496595f0" providerId="LiveId" clId="{3E8DC660-09B7-4568-9DAD-9CFD6C2E231E}" dt="2023-12-04T03:52:28.921" v="12" actId="20577"/>
        <pc:sldMkLst>
          <pc:docMk/>
          <pc:sldMk cId="145554650" sldId="2147374336"/>
        </pc:sldMkLst>
      </pc:sldChg>
      <pc:sldChg chg="modSp mod">
        <pc:chgData name="shochi .C" userId="f2e2361b496595f0" providerId="LiveId" clId="{3E8DC660-09B7-4568-9DAD-9CFD6C2E231E}" dt="2023-11-28T06:13:00.178" v="1" actId="1076"/>
        <pc:sldMkLst>
          <pc:docMk/>
          <pc:sldMk cId="532841461" sldId="2147374349"/>
        </pc:sldMkLst>
      </pc:sldChg>
      <pc:sldChg chg="addSp modSp new del mod">
        <pc:chgData name="shochi .C" userId="f2e2361b496595f0" providerId="LiveId" clId="{3E8DC660-09B7-4568-9DAD-9CFD6C2E231E}" dt="2023-12-11T04:24:48.256" v="56" actId="47"/>
        <pc:sldMkLst>
          <pc:docMk/>
          <pc:sldMk cId="485586679" sldId="2147374351"/>
        </pc:sldMkLst>
      </pc:sldChg>
    </pc:docChg>
  </pc:docChgLst>
  <pc:docChgLst>
    <pc:chgData name="Zack Chuang│莊修齊" userId="22546585-76ed-430d-a55b-91435bef14c2" providerId="ADAL" clId="{2FD4126E-0F6C-4B1C-880E-0C0DC96A5517}"/>
    <pc:docChg chg="custSel addSld delSld modSld">
      <pc:chgData name="Zack Chuang│莊修齊" userId="22546585-76ed-430d-a55b-91435bef14c2" providerId="ADAL" clId="{2FD4126E-0F6C-4B1C-880E-0C0DC96A5517}" dt="2024-09-16T03:45:18.131" v="873" actId="1076"/>
      <pc:docMkLst>
        <pc:docMk/>
      </pc:docMkLst>
      <pc:sldChg chg="addSp modSp mod">
        <pc:chgData name="Zack Chuang│莊修齊" userId="22546585-76ed-430d-a55b-91435bef14c2" providerId="ADAL" clId="{2FD4126E-0F6C-4B1C-880E-0C0DC96A5517}" dt="2024-09-16T03:39:27.957" v="815" actId="20577"/>
        <pc:sldMkLst>
          <pc:docMk/>
          <pc:sldMk cId="176130990" sldId="477"/>
        </pc:sldMkLst>
      </pc:sldChg>
      <pc:sldChg chg="addSp modSp mod">
        <pc:chgData name="Zack Chuang│莊修齊" userId="22546585-76ed-430d-a55b-91435bef14c2" providerId="ADAL" clId="{2FD4126E-0F6C-4B1C-880E-0C0DC96A5517}" dt="2024-09-16T03:45:18.131" v="873" actId="1076"/>
        <pc:sldMkLst>
          <pc:docMk/>
          <pc:sldMk cId="522702518" sldId="2999"/>
        </pc:sldMkLst>
      </pc:sldChg>
      <pc:sldChg chg="delSp del mod">
        <pc:chgData name="Zack Chuang│莊修齊" userId="22546585-76ed-430d-a55b-91435bef14c2" providerId="ADAL" clId="{2FD4126E-0F6C-4B1C-880E-0C0DC96A5517}" dt="2024-09-16T03:32:46.540" v="649" actId="47"/>
        <pc:sldMkLst>
          <pc:docMk/>
          <pc:sldMk cId="1510557941" sldId="2147374338"/>
        </pc:sldMkLst>
      </pc:sldChg>
      <pc:sldChg chg="addSp modSp mod">
        <pc:chgData name="Zack Chuang│莊修齊" userId="22546585-76ed-430d-a55b-91435bef14c2" providerId="ADAL" clId="{2FD4126E-0F6C-4B1C-880E-0C0DC96A5517}" dt="2024-09-16T03:33:59.194" v="683" actId="1076"/>
        <pc:sldMkLst>
          <pc:docMk/>
          <pc:sldMk cId="2907818776" sldId="2147374349"/>
        </pc:sldMkLst>
      </pc:sldChg>
      <pc:sldChg chg="addSp modSp add mod">
        <pc:chgData name="Zack Chuang│莊修齊" userId="22546585-76ed-430d-a55b-91435bef14c2" providerId="ADAL" clId="{2FD4126E-0F6C-4B1C-880E-0C0DC96A5517}" dt="2024-09-16T03:32:24.528" v="648" actId="1076"/>
        <pc:sldMkLst>
          <pc:docMk/>
          <pc:sldMk cId="1802522131" sldId="2147374351"/>
        </pc:sldMkLst>
      </pc:sldChg>
      <pc:sldChg chg="modSp add del mod">
        <pc:chgData name="Zack Chuang│莊修齊" userId="22546585-76ed-430d-a55b-91435bef14c2" providerId="ADAL" clId="{2FD4126E-0F6C-4B1C-880E-0C0DC96A5517}" dt="2024-09-16T03:36:26.085" v="752" actId="47"/>
        <pc:sldMkLst>
          <pc:docMk/>
          <pc:sldMk cId="3428435673" sldId="2147374352"/>
        </pc:sldMkLst>
      </pc:sldChg>
    </pc:docChg>
  </pc:docChgLst>
  <pc:docChgLst>
    <pc:chgData name="修齊 莊" userId="f2e2361b496595f0" providerId="LiveId" clId="{3E8DC660-09B7-4568-9DAD-9CFD6C2E231E}"/>
    <pc:docChg chg="delSld">
      <pc:chgData name="修齊 莊" userId="f2e2361b496595f0" providerId="LiveId" clId="{3E8DC660-09B7-4568-9DAD-9CFD6C2E231E}" dt="2023-11-24T09:47:25.005" v="1" actId="47"/>
      <pc:docMkLst>
        <pc:docMk/>
      </pc:docMkLst>
      <pc:sldChg chg="del">
        <pc:chgData name="修齊 莊" userId="f2e2361b496595f0" providerId="LiveId" clId="{3E8DC660-09B7-4568-9DAD-9CFD6C2E231E}" dt="2023-11-24T09:47:20.730" v="0" actId="47"/>
        <pc:sldMkLst>
          <pc:docMk/>
          <pc:sldMk cId="1770928377" sldId="2147374337"/>
        </pc:sldMkLst>
      </pc:sldChg>
      <pc:sldChg chg="del">
        <pc:chgData name="修齊 莊" userId="f2e2361b496595f0" providerId="LiveId" clId="{3E8DC660-09B7-4568-9DAD-9CFD6C2E231E}" dt="2023-11-24T09:47:20.730" v="0" actId="47"/>
        <pc:sldMkLst>
          <pc:docMk/>
          <pc:sldMk cId="696962674" sldId="2147374339"/>
        </pc:sldMkLst>
      </pc:sldChg>
      <pc:sldChg chg="del">
        <pc:chgData name="修齊 莊" userId="f2e2361b496595f0" providerId="LiveId" clId="{3E8DC660-09B7-4568-9DAD-9CFD6C2E231E}" dt="2023-11-24T09:47:20.730" v="0" actId="47"/>
        <pc:sldMkLst>
          <pc:docMk/>
          <pc:sldMk cId="2915467704" sldId="2147374345"/>
        </pc:sldMkLst>
      </pc:sldChg>
      <pc:sldChg chg="del">
        <pc:chgData name="修齊 莊" userId="f2e2361b496595f0" providerId="LiveId" clId="{3E8DC660-09B7-4568-9DAD-9CFD6C2E231E}" dt="2023-11-24T09:47:20.730" v="0" actId="47"/>
        <pc:sldMkLst>
          <pc:docMk/>
          <pc:sldMk cId="678703792" sldId="2147374346"/>
        </pc:sldMkLst>
      </pc:sldChg>
      <pc:sldChg chg="del">
        <pc:chgData name="修齊 莊" userId="f2e2361b496595f0" providerId="LiveId" clId="{3E8DC660-09B7-4568-9DAD-9CFD6C2E231E}" dt="2023-11-24T09:47:25.005" v="1" actId="47"/>
        <pc:sldMkLst>
          <pc:docMk/>
          <pc:sldMk cId="3293780593" sldId="2147374348"/>
        </pc:sldMkLst>
      </pc:sldChg>
    </pc:docChg>
  </pc:docChgLst>
  <pc:docChgLst>
    <pc:chgData name="shochi .C" userId="f2e2361b496595f0" providerId="LiveId" clId="{8E349C02-A7F1-4C0A-B922-B13B207FACD8}"/>
    <pc:docChg chg="undo custSel addSld delSld modSld sldOrd">
      <pc:chgData name="shochi .C" userId="f2e2361b496595f0" providerId="LiveId" clId="{8E349C02-A7F1-4C0A-B922-B13B207FACD8}" dt="2023-12-13T08:51:42.383" v="1452" actId="1076"/>
      <pc:docMkLst>
        <pc:docMk/>
      </pc:docMkLst>
      <pc:sldChg chg="del">
        <pc:chgData name="shochi .C" userId="f2e2361b496595f0" providerId="LiveId" clId="{8E349C02-A7F1-4C0A-B922-B13B207FACD8}" dt="2023-12-13T02:26:30.313" v="36" actId="47"/>
        <pc:sldMkLst>
          <pc:docMk/>
          <pc:sldMk cId="1583782324" sldId="262"/>
        </pc:sldMkLst>
      </pc:sldChg>
      <pc:sldChg chg="del">
        <pc:chgData name="shochi .C" userId="f2e2361b496595f0" providerId="LiveId" clId="{8E349C02-A7F1-4C0A-B922-B13B207FACD8}" dt="2023-12-13T02:26:27.321" v="32" actId="47"/>
        <pc:sldMkLst>
          <pc:docMk/>
          <pc:sldMk cId="0" sldId="294"/>
        </pc:sldMkLst>
      </pc:sldChg>
      <pc:sldChg chg="addSp delSp modSp mod modNotesTx">
        <pc:chgData name="shochi .C" userId="f2e2361b496595f0" providerId="LiveId" clId="{8E349C02-A7F1-4C0A-B922-B13B207FACD8}" dt="2023-12-13T08:28:17.372" v="1361" actId="20577"/>
        <pc:sldMkLst>
          <pc:docMk/>
          <pc:sldMk cId="176130990" sldId="477"/>
        </pc:sldMkLst>
      </pc:sldChg>
      <pc:sldChg chg="modSp mod">
        <pc:chgData name="shochi .C" userId="f2e2361b496595f0" providerId="LiveId" clId="{8E349C02-A7F1-4C0A-B922-B13B207FACD8}" dt="2023-12-13T08:18:48.062" v="913" actId="1076"/>
        <pc:sldMkLst>
          <pc:docMk/>
          <pc:sldMk cId="522702518" sldId="2999"/>
        </pc:sldMkLst>
      </pc:sldChg>
      <pc:sldChg chg="del">
        <pc:chgData name="shochi .C" userId="f2e2361b496595f0" providerId="LiveId" clId="{8E349C02-A7F1-4C0A-B922-B13B207FACD8}" dt="2023-12-13T02:26:26.056" v="31" actId="47"/>
        <pc:sldMkLst>
          <pc:docMk/>
          <pc:sldMk cId="1603943570" sldId="3023"/>
        </pc:sldMkLst>
      </pc:sldChg>
      <pc:sldChg chg="modSp del mod modNotesTx">
        <pc:chgData name="shochi .C" userId="f2e2361b496595f0" providerId="LiveId" clId="{8E349C02-A7F1-4C0A-B922-B13B207FACD8}" dt="2023-12-13T08:50:57.368" v="1450" actId="47"/>
        <pc:sldMkLst>
          <pc:docMk/>
          <pc:sldMk cId="3823027797" sldId="3025"/>
        </pc:sldMkLst>
      </pc:sldChg>
      <pc:sldChg chg="modSp del mod">
        <pc:chgData name="shochi .C" userId="f2e2361b496595f0" providerId="LiveId" clId="{8E349C02-A7F1-4C0A-B922-B13B207FACD8}" dt="2023-12-13T08:51:00.098" v="1451" actId="47"/>
        <pc:sldMkLst>
          <pc:docMk/>
          <pc:sldMk cId="3407178603" sldId="3032"/>
        </pc:sldMkLst>
      </pc:sldChg>
      <pc:sldChg chg="addSp delSp modSp mod">
        <pc:chgData name="shochi .C" userId="f2e2361b496595f0" providerId="LiveId" clId="{8E349C02-A7F1-4C0A-B922-B13B207FACD8}" dt="2023-12-13T08:19:46.458" v="915" actId="207"/>
        <pc:sldMkLst>
          <pc:docMk/>
          <pc:sldMk cId="768465058" sldId="3034"/>
        </pc:sldMkLst>
      </pc:sldChg>
      <pc:sldChg chg="addSp modSp mod">
        <pc:chgData name="shochi .C" userId="f2e2361b496595f0" providerId="LiveId" clId="{8E349C02-A7F1-4C0A-B922-B13B207FACD8}" dt="2023-12-13T08:25:06.605" v="1272" actId="20577"/>
        <pc:sldMkLst>
          <pc:docMk/>
          <pc:sldMk cId="2153457822" sldId="2147374333"/>
        </pc:sldMkLst>
      </pc:sldChg>
      <pc:sldChg chg="del">
        <pc:chgData name="shochi .C" userId="f2e2361b496595f0" providerId="LiveId" clId="{8E349C02-A7F1-4C0A-B922-B13B207FACD8}" dt="2023-12-13T02:26:28.086" v="33" actId="47"/>
        <pc:sldMkLst>
          <pc:docMk/>
          <pc:sldMk cId="4136420148" sldId="2147374334"/>
        </pc:sldMkLst>
      </pc:sldChg>
      <pc:sldChg chg="del">
        <pc:chgData name="shochi .C" userId="f2e2361b496595f0" providerId="LiveId" clId="{8E349C02-A7F1-4C0A-B922-B13B207FACD8}" dt="2023-12-13T07:48:38.392" v="101" actId="47"/>
        <pc:sldMkLst>
          <pc:docMk/>
          <pc:sldMk cId="145554650" sldId="2147374336"/>
        </pc:sldMkLst>
      </pc:sldChg>
      <pc:sldChg chg="modSp mod ord">
        <pc:chgData name="shochi .C" userId="f2e2361b496595f0" providerId="LiveId" clId="{8E349C02-A7F1-4C0A-B922-B13B207FACD8}" dt="2023-12-13T08:03:30.713" v="813"/>
        <pc:sldMkLst>
          <pc:docMk/>
          <pc:sldMk cId="1510557941" sldId="2147374338"/>
        </pc:sldMkLst>
      </pc:sldChg>
      <pc:sldChg chg="del">
        <pc:chgData name="shochi .C" userId="f2e2361b496595f0" providerId="LiveId" clId="{8E349C02-A7F1-4C0A-B922-B13B207FACD8}" dt="2023-12-13T08:18:36.547" v="912" actId="47"/>
        <pc:sldMkLst>
          <pc:docMk/>
          <pc:sldMk cId="569503093" sldId="2147374340"/>
        </pc:sldMkLst>
      </pc:sldChg>
      <pc:sldChg chg="del">
        <pc:chgData name="shochi .C" userId="f2e2361b496595f0" providerId="LiveId" clId="{8E349C02-A7F1-4C0A-B922-B13B207FACD8}" dt="2023-12-13T07:48:35.415" v="99" actId="47"/>
        <pc:sldMkLst>
          <pc:docMk/>
          <pc:sldMk cId="3448905974" sldId="2147374341"/>
        </pc:sldMkLst>
      </pc:sldChg>
      <pc:sldChg chg="del">
        <pc:chgData name="shochi .C" userId="f2e2361b496595f0" providerId="LiveId" clId="{8E349C02-A7F1-4C0A-B922-B13B207FACD8}" dt="2023-12-13T07:48:36.640" v="100" actId="47"/>
        <pc:sldMkLst>
          <pc:docMk/>
          <pc:sldMk cId="1104121173" sldId="2147374342"/>
        </pc:sldMkLst>
      </pc:sldChg>
      <pc:sldChg chg="del">
        <pc:chgData name="shochi .C" userId="f2e2361b496595f0" providerId="LiveId" clId="{8E349C02-A7F1-4C0A-B922-B13B207FACD8}" dt="2023-12-13T07:51:48.133" v="216" actId="47"/>
        <pc:sldMkLst>
          <pc:docMk/>
          <pc:sldMk cId="4079905742" sldId="2147374343"/>
        </pc:sldMkLst>
      </pc:sldChg>
      <pc:sldChg chg="del">
        <pc:chgData name="shochi .C" userId="f2e2361b496595f0" providerId="LiveId" clId="{8E349C02-A7F1-4C0A-B922-B13B207FACD8}" dt="2023-12-13T07:48:39.667" v="102" actId="47"/>
        <pc:sldMkLst>
          <pc:docMk/>
          <pc:sldMk cId="1265492434" sldId="2147374344"/>
        </pc:sldMkLst>
      </pc:sldChg>
      <pc:sldChg chg="addSp modSp add mod">
        <pc:chgData name="shochi .C" userId="f2e2361b496595f0" providerId="LiveId" clId="{8E349C02-A7F1-4C0A-B922-B13B207FACD8}" dt="2023-12-13T08:29:01.971" v="1407" actId="20577"/>
        <pc:sldMkLst>
          <pc:docMk/>
          <pc:sldMk cId="2339583635" sldId="2147374344"/>
        </pc:sldMkLst>
      </pc:sldChg>
      <pc:sldChg chg="modSp add mod">
        <pc:chgData name="shochi .C" userId="f2e2361b496595f0" providerId="LiveId" clId="{8E349C02-A7F1-4C0A-B922-B13B207FACD8}" dt="2023-12-13T08:19:49.501" v="916" actId="207"/>
        <pc:sldMkLst>
          <pc:docMk/>
          <pc:sldMk cId="1674477612" sldId="2147374345"/>
        </pc:sldMkLst>
      </pc:sldChg>
      <pc:sldChg chg="addSp modSp add mod">
        <pc:chgData name="shochi .C" userId="f2e2361b496595f0" providerId="LiveId" clId="{8E349C02-A7F1-4C0A-B922-B13B207FACD8}" dt="2023-12-13T08:51:42.383" v="1452" actId="1076"/>
        <pc:sldMkLst>
          <pc:docMk/>
          <pc:sldMk cId="2581511678" sldId="2147374346"/>
        </pc:sldMkLst>
      </pc:sldChg>
      <pc:sldChg chg="addSp delSp modSp add mod">
        <pc:chgData name="shochi .C" userId="f2e2361b496595f0" providerId="LiveId" clId="{8E349C02-A7F1-4C0A-B922-B13B207FACD8}" dt="2023-12-13T08:18:20.947" v="909" actId="207"/>
        <pc:sldMkLst>
          <pc:docMk/>
          <pc:sldMk cId="763247949" sldId="2147374347"/>
        </pc:sldMkLst>
      </pc:sldChg>
      <pc:sldChg chg="modSp add mod ord">
        <pc:chgData name="shochi .C" userId="f2e2361b496595f0" providerId="LiveId" clId="{8E349C02-A7F1-4C0A-B922-B13B207FACD8}" dt="2023-12-13T08:19:56.715" v="918" actId="207"/>
        <pc:sldMkLst>
          <pc:docMk/>
          <pc:sldMk cId="3469900470" sldId="2147374348"/>
        </pc:sldMkLst>
      </pc:sldChg>
      <pc:sldChg chg="del">
        <pc:chgData name="shochi .C" userId="f2e2361b496595f0" providerId="LiveId" clId="{8E349C02-A7F1-4C0A-B922-B13B207FACD8}" dt="2023-12-13T02:26:28.714" v="34" actId="47"/>
        <pc:sldMkLst>
          <pc:docMk/>
          <pc:sldMk cId="532841461" sldId="2147374349"/>
        </pc:sldMkLst>
      </pc:sldChg>
      <pc:sldChg chg="addSp modSp add mod">
        <pc:chgData name="shochi .C" userId="f2e2361b496595f0" providerId="LiveId" clId="{8E349C02-A7F1-4C0A-B922-B13B207FACD8}" dt="2023-12-13T08:18:15.375" v="908" actId="207"/>
        <pc:sldMkLst>
          <pc:docMk/>
          <pc:sldMk cId="2907818776" sldId="2147374349"/>
        </pc:sldMkLst>
      </pc:sldChg>
      <pc:sldChg chg="addSp modSp add mod">
        <pc:chgData name="shochi .C" userId="f2e2361b496595f0" providerId="LiveId" clId="{8E349C02-A7F1-4C0A-B922-B13B207FACD8}" dt="2023-12-13T08:50:14.087" v="1447" actId="1076"/>
        <pc:sldMkLst>
          <pc:docMk/>
          <pc:sldMk cId="2440327210" sldId="2147374350"/>
        </pc:sldMkLst>
      </pc:sldChg>
      <pc:sldChg chg="del">
        <pc:chgData name="shochi .C" userId="f2e2361b496595f0" providerId="LiveId" clId="{8E349C02-A7F1-4C0A-B922-B13B207FACD8}" dt="2023-12-13T02:26:29.489" v="35" actId="47"/>
        <pc:sldMkLst>
          <pc:docMk/>
          <pc:sldMk cId="2647182903" sldId="2147374350"/>
        </pc:sldMkLst>
      </pc:sldChg>
      <pc:sldMasterChg chg="delSldLayout">
        <pc:chgData name="shochi .C" userId="f2e2361b496595f0" providerId="LiveId" clId="{8E349C02-A7F1-4C0A-B922-B13B207FACD8}" dt="2023-12-13T02:26:28.714" v="34" actId="47"/>
        <pc:sldMasterMkLst>
          <pc:docMk/>
          <pc:sldMasterMk cId="235444632" sldId="2147483758"/>
        </pc:sldMasterMkLst>
        <pc:sldLayoutChg chg="del">
          <pc:chgData name="shochi .C" userId="f2e2361b496595f0" providerId="LiveId" clId="{8E349C02-A7F1-4C0A-B922-B13B207FACD8}" dt="2023-12-13T02:26:28.714" v="34" actId="47"/>
          <pc:sldLayoutMkLst>
            <pc:docMk/>
            <pc:sldMasterMk cId="235444632" sldId="2147483758"/>
            <pc:sldLayoutMk cId="1113103316" sldId="2147483770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5839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28C32E-F5BF-4CF8-B947-0D664E26A0B3}" type="datetimeFigureOut">
              <a:rPr lang="zh-TW" altLang="en-US" smtClean="0"/>
              <a:t>2025/10/31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5839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1752BC-6FA7-476A-AC6B-C3BBE8718C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74198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5839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DB23C-7505-4C69-BD5C-005B84394A23}" type="datetimeFigureOut">
              <a:rPr lang="zh-TW" altLang="en-US" smtClean="0"/>
              <a:t>2025/10/31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721" y="4783308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5839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DAC1DE-8263-49C4-8F8F-416BA4E3AA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47880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簡報</a:t>
            </a:r>
            <a:r>
              <a:rPr lang="en-US" altLang="zh-TW" dirty="0"/>
              <a:t>8</a:t>
            </a:r>
            <a:r>
              <a:rPr lang="zh-TW" altLang="en-US" dirty="0"/>
              <a:t>分鐘、</a:t>
            </a:r>
            <a:r>
              <a:rPr lang="en-US" altLang="zh-TW" dirty="0"/>
              <a:t>QA10</a:t>
            </a:r>
            <a:r>
              <a:rPr lang="zh-TW" altLang="en-US" dirty="0"/>
              <a:t>分鐘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AC1DE-8263-49C4-8F8F-416BA4E3AA8E}" type="slidenum">
              <a:rPr lang="zh-TW" altLang="en-US" smtClean="0">
                <a:solidFill>
                  <a:prstClr val="black"/>
                </a:solidFill>
              </a:rPr>
              <a:pPr/>
              <a:t>1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664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A6C6E-E4EA-405A-B652-DF365417CF83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2025/10/31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29283-2281-4396-9217-93462D657B0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11568608" y="260648"/>
            <a:ext cx="504056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79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D9AC2-91C3-42FF-A56D-4F58B7BD34C6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2025/10/31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29283-2281-4396-9217-93462D657B0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46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35BCC-B26C-44EE-AF63-8C7A650AC455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2025/10/31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29283-2281-4396-9217-93462D657B0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23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E942B-4849-4706-81BD-20D3BEAA739D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2025/10/31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29283-2281-4396-9217-93462D657B0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11568608" y="260648"/>
            <a:ext cx="504056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77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AC28A-B979-4781-BA54-DB2F0FA8C480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2025/10/31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29283-2281-4396-9217-93462D657B0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48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E78E2-4665-4D97-9033-EE0630F4DAB3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2025/10/31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29283-2281-4396-9217-93462D657B0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78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58661-E815-4598-80A4-7BD8711F1556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2025/10/31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29283-2281-4396-9217-93462D657B0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84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69D4F-DF32-48E1-8205-CC2590F43CDE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2025/10/31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29283-2281-4396-9217-93462D657B0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85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C721-7054-430E-B7FE-A66A2CE85E65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2025/10/31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80176" y="6356350"/>
            <a:ext cx="2743200" cy="365125"/>
          </a:xfrm>
        </p:spPr>
        <p:txBody>
          <a:bodyPr/>
          <a:lstStyle/>
          <a:p>
            <a:fld id="{6AB29283-2281-4396-9217-93462D657B0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75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1F657-2DFF-41E7-8207-123D36C2CB99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2025/10/31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29283-2281-4396-9217-93462D657B0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73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9527B-6FB1-438C-AAD4-87C7EAF1A8F0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2025/10/31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29283-2281-4396-9217-93462D657B0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94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E4798-2F61-4A0B-907F-D362DD894D4A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2025/10/31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29283-2281-4396-9217-93462D657B0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0616" y="260648"/>
            <a:ext cx="448816" cy="55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44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12180887" cy="2390052"/>
          </a:xfrm>
        </p:spPr>
        <p:txBody>
          <a:bodyPr>
            <a:noAutofit/>
          </a:bodyPr>
          <a:lstStyle/>
          <a:p>
            <a:pPr algn="ctr">
              <a:lnSpc>
                <a:spcPts val="8000"/>
              </a:lnSpc>
              <a:spcBef>
                <a:spcPts val="600"/>
              </a:spcBef>
            </a:pPr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屆工具機產業節能標章</a:t>
            </a:r>
            <a:br>
              <a:rPr lang="en-US" altLang="zh-TW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評鑑審查簡報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1A05B87C-78F8-3B44-F123-B551095BA4A7}"/>
              </a:ext>
            </a:extLst>
          </p:cNvPr>
          <p:cNvSpPr txBox="1"/>
          <p:nvPr/>
        </p:nvSpPr>
        <p:spPr>
          <a:xfrm>
            <a:off x="1725640" y="3055681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0700" indent="-1790700">
              <a:spcBef>
                <a:spcPts val="600"/>
              </a:spcBef>
              <a:spcAft>
                <a:spcPts val="600"/>
              </a:spcAft>
            </a:pPr>
            <a:r>
              <a:rPr lang="zh-TW" altLang="en-US" sz="28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產品名稱：</a:t>
            </a:r>
            <a:endParaRPr lang="en-US" altLang="zh-TW" sz="2800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EE5DF5C6-6C18-AF3F-7F71-2C6E9D50E1AA}"/>
              </a:ext>
            </a:extLst>
          </p:cNvPr>
          <p:cNvSpPr txBox="1"/>
          <p:nvPr/>
        </p:nvSpPr>
        <p:spPr>
          <a:xfrm>
            <a:off x="1725640" y="4626422"/>
            <a:ext cx="55391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24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報</a:t>
            </a:r>
            <a:r>
              <a:rPr lang="zh-TW" altLang="en-US" sz="2400" b="1" baseline="0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  </a:t>
            </a:r>
            <a:r>
              <a:rPr lang="zh-TW" altLang="en-US" sz="24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告  人：</a:t>
            </a:r>
            <a:r>
              <a:rPr lang="en-US" altLang="zh-TW" sz="24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__________(</a:t>
            </a:r>
            <a:r>
              <a:rPr lang="zh-TW" altLang="en-US" sz="24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職稱</a:t>
            </a:r>
            <a:r>
              <a:rPr lang="en-US" altLang="zh-TW" sz="24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</a:p>
          <a:p>
            <a:pPr marL="1250950" indent="-1250950">
              <a:spcBef>
                <a:spcPts val="600"/>
              </a:spcBef>
              <a:spcAft>
                <a:spcPts val="600"/>
              </a:spcAft>
            </a:pPr>
            <a:r>
              <a:rPr lang="zh-TW" altLang="en-US" sz="2400" b="1" u="none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出席人員：</a:t>
            </a:r>
            <a:r>
              <a:rPr lang="en-US" altLang="zh-TW" sz="2400" b="1" u="none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__________</a:t>
            </a:r>
            <a:r>
              <a:rPr lang="en-US" altLang="zh-TW" sz="24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zh-TW" altLang="en-US" sz="24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職稱</a:t>
            </a:r>
            <a:r>
              <a:rPr lang="en-US" altLang="zh-TW" sz="24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</a:p>
          <a:p>
            <a:pPr marL="1250950" indent="0">
              <a:spcBef>
                <a:spcPts val="600"/>
              </a:spcBef>
              <a:spcAft>
                <a:spcPts val="600"/>
              </a:spcAft>
            </a:pPr>
            <a:r>
              <a:rPr lang="en-US" altLang="zh-TW" sz="2400" b="1" u="none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   __________</a:t>
            </a:r>
            <a:r>
              <a:rPr lang="en-US" altLang="zh-TW" sz="24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zh-TW" altLang="en-US" sz="24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職稱</a:t>
            </a:r>
            <a:r>
              <a:rPr lang="en-US" altLang="zh-TW" sz="24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</a:p>
          <a:p>
            <a:pPr marL="125095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400" b="1" u="none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   __________</a:t>
            </a:r>
            <a:r>
              <a:rPr lang="en-US" altLang="zh-TW" sz="24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zh-TW" altLang="en-US" sz="24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職稱</a:t>
            </a:r>
            <a:r>
              <a:rPr lang="en-US" altLang="zh-TW" sz="24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9CA6EB1A-24D1-2D43-908D-426C7A306EEF}"/>
              </a:ext>
            </a:extLst>
          </p:cNvPr>
          <p:cNvSpPr txBox="1"/>
          <p:nvPr/>
        </p:nvSpPr>
        <p:spPr>
          <a:xfrm>
            <a:off x="1725640" y="3766920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28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公司名稱：</a:t>
            </a:r>
            <a:endParaRPr lang="en-US" altLang="zh-TW" sz="2800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23EBABFC-286A-D371-1B0B-C31E44B4F7A0}"/>
              </a:ext>
            </a:extLst>
          </p:cNvPr>
          <p:cNvSpPr txBox="1"/>
          <p:nvPr/>
        </p:nvSpPr>
        <p:spPr>
          <a:xfrm>
            <a:off x="8958829" y="6068172"/>
            <a:ext cx="27414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日期：</a:t>
            </a:r>
            <a:r>
              <a:rPr lang="en-US" altLang="zh-TW" sz="20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115</a:t>
            </a:r>
            <a:r>
              <a:rPr lang="zh-TW" altLang="en-US" sz="20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年</a:t>
            </a:r>
            <a:r>
              <a:rPr lang="en-US" altLang="zh-TW" sz="20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03</a:t>
            </a:r>
            <a:r>
              <a:rPr lang="zh-TW" altLang="en-US" sz="20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月</a:t>
            </a:r>
            <a:r>
              <a:rPr lang="en-US" altLang="zh-TW" sz="20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    </a:t>
            </a:r>
            <a:r>
              <a:rPr lang="zh-TW" altLang="en-US" sz="20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日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C400EF7-6C42-DDF2-6E5A-B30E0ADC5CF0}"/>
              </a:ext>
            </a:extLst>
          </p:cNvPr>
          <p:cNvSpPr/>
          <p:nvPr/>
        </p:nvSpPr>
        <p:spPr>
          <a:xfrm>
            <a:off x="9318812" y="3153334"/>
            <a:ext cx="3646369" cy="193637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400" dirty="0"/>
              <a:t>可使用</a:t>
            </a:r>
            <a:r>
              <a:rPr lang="en-US" altLang="zh-TW" sz="2400" dirty="0"/>
              <a:t>TMBA</a:t>
            </a:r>
            <a:r>
              <a:rPr lang="zh-TW" altLang="en-US" sz="2400" dirty="0"/>
              <a:t>模板，</a:t>
            </a:r>
            <a:endParaRPr lang="en-US" altLang="zh-TW" sz="2400" dirty="0"/>
          </a:p>
          <a:p>
            <a:r>
              <a:rPr lang="zh-TW" altLang="en-US" sz="2400" dirty="0"/>
              <a:t>也可以用自己企業的模板</a:t>
            </a:r>
            <a:endParaRPr lang="en-US" altLang="zh-TW" sz="2400" dirty="0"/>
          </a:p>
          <a:p>
            <a:r>
              <a:rPr lang="zh-TW" altLang="en-US" sz="2400" dirty="0"/>
              <a:t>頁數不限，但每案報告時間固定</a:t>
            </a:r>
            <a:r>
              <a:rPr lang="en-US" altLang="zh-TW" sz="2400" dirty="0"/>
              <a:t>8</a:t>
            </a:r>
            <a:r>
              <a:rPr lang="zh-TW" altLang="en-US" sz="2400" dirty="0"/>
              <a:t>分鐘</a:t>
            </a:r>
            <a:r>
              <a:rPr lang="en-US" altLang="zh-TW" sz="2400" dirty="0"/>
              <a:t>+Q&amp;A10</a:t>
            </a:r>
            <a:r>
              <a:rPr lang="zh-TW" altLang="en-US" sz="2400" dirty="0"/>
              <a:t>分鐘</a:t>
            </a:r>
            <a:endParaRPr lang="en-US" altLang="zh-TW" sz="2400" dirty="0"/>
          </a:p>
        </p:txBody>
      </p:sp>
    </p:spTree>
    <p:extLst>
      <p:ext uri="{BB962C8B-B14F-4D97-AF65-F5344CB8AC3E}">
        <p14:creationId xmlns:p14="http://schemas.microsoft.com/office/powerpoint/2010/main" val="17613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1">
            <a:extLst>
              <a:ext uri="{FF2B5EF4-FFF2-40B4-BE49-F238E27FC236}">
                <a16:creationId xmlns:a16="http://schemas.microsoft.com/office/drawing/2014/main" id="{08EB3024-516E-BAAE-00A8-9FB9D86491E2}"/>
              </a:ext>
            </a:extLst>
          </p:cNvPr>
          <p:cNvSpPr txBox="1">
            <a:spLocks/>
          </p:cNvSpPr>
          <p:nvPr/>
        </p:nvSpPr>
        <p:spPr>
          <a:xfrm>
            <a:off x="9448800" y="65841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AB29283-2281-4396-9217-93462D657B0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77E7DE1B-EBBF-4215-B868-A60B84126F62}"/>
              </a:ext>
            </a:extLst>
          </p:cNvPr>
          <p:cNvSpPr txBox="1"/>
          <p:nvPr/>
        </p:nvSpPr>
        <p:spPr>
          <a:xfrm>
            <a:off x="0" y="0"/>
            <a:ext cx="12192000" cy="1186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加分：</a:t>
            </a:r>
            <a:r>
              <a:rPr lang="en-US" altLang="zh-TW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ISO</a:t>
            </a:r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14067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DADB982F-EE99-C63D-CABF-F12BC1128779}"/>
              </a:ext>
            </a:extLst>
          </p:cNvPr>
          <p:cNvSpPr txBox="1"/>
          <p:nvPr/>
        </p:nvSpPr>
        <p:spPr>
          <a:xfrm>
            <a:off x="897674" y="1812888"/>
            <a:ext cx="7934092" cy="5768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395605" lvl="0" indent="-342900" algn="just">
              <a:lnSpc>
                <a:spcPct val="85000"/>
              </a:lnSpc>
              <a:spcBef>
                <a:spcPts val="70"/>
              </a:spcBef>
              <a:spcAft>
                <a:spcPts val="0"/>
              </a:spcAft>
              <a:buSzPts val="1200"/>
              <a:buFont typeface="Microsoft JhengHei Light" panose="020B0304030504040204" pitchFamily="34" charset="-120"/>
              <a:buAutoNum type="arabicPeriod"/>
            </a:pPr>
            <a:r>
              <a:rPr lang="zh-TW" altLang="zh-TW" sz="1800" dirty="0">
                <a:solidFill>
                  <a:schemeClr val="bg1">
                    <a:lumMod val="6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 Light" panose="020B0304030504040204" pitchFamily="34" charset="-120"/>
              </a:rPr>
              <a:t>已自行計算或透過輔導單位完成產品碳足跡報告</a:t>
            </a:r>
            <a:endParaRPr lang="en-US" altLang="zh-TW" sz="1800" dirty="0">
              <a:solidFill>
                <a:schemeClr val="bg1">
                  <a:lumMod val="65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Microsoft JhengHei Light" panose="020B0304030504040204" pitchFamily="34" charset="-120"/>
            </a:endParaRPr>
          </a:p>
          <a:p>
            <a:pPr marL="342900" marR="395605" lvl="0" indent="-342900" algn="just">
              <a:lnSpc>
                <a:spcPct val="85000"/>
              </a:lnSpc>
              <a:spcBef>
                <a:spcPts val="70"/>
              </a:spcBef>
              <a:spcAft>
                <a:spcPts val="0"/>
              </a:spcAft>
              <a:buSzPts val="1200"/>
              <a:buFont typeface="Microsoft JhengHei Light" panose="020B0304030504040204" pitchFamily="34" charset="-120"/>
              <a:buAutoNum type="arabicPeriod"/>
            </a:pPr>
            <a:r>
              <a:rPr lang="zh-TW" altLang="zh-TW" sz="1800" dirty="0">
                <a:solidFill>
                  <a:schemeClr val="bg1">
                    <a:lumMod val="6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 Light" panose="020B0304030504040204" pitchFamily="34" charset="-120"/>
              </a:rPr>
              <a:t>已完成產品碳足跡第三方查證</a:t>
            </a:r>
            <a:endParaRPr lang="zh-TW" altLang="en-US" dirty="0">
              <a:solidFill>
                <a:schemeClr val="bg1">
                  <a:lumMod val="6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124E6FBD-1456-3F2C-9789-CD5278864300}"/>
              </a:ext>
            </a:extLst>
          </p:cNvPr>
          <p:cNvSpPr txBox="1"/>
          <p:nvPr/>
        </p:nvSpPr>
        <p:spPr>
          <a:xfrm>
            <a:off x="716465" y="3248181"/>
            <a:ext cx="11282247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95605" lvl="0" algn="just">
              <a:lnSpc>
                <a:spcPts val="2050"/>
              </a:lnSpc>
              <a:spcAft>
                <a:spcPts val="0"/>
              </a:spcAft>
              <a:buSzPts val="1200"/>
            </a:pPr>
            <a:r>
              <a:rPr lang="zh-TW" altLang="en-US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請說明計算</a:t>
            </a:r>
            <a:r>
              <a:rPr lang="en-US" altLang="zh-TW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溝通的產品、生命週期範圍、執行人力</a:t>
            </a:r>
            <a:r>
              <a:rPr lang="en-US" altLang="zh-TW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內部或輔導單位名稱</a:t>
            </a:r>
            <a:r>
              <a:rPr lang="en-US" altLang="zh-TW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、碳足跡數據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08B439E6-1370-2FB3-2EF4-2B3AB824B9B3}"/>
              </a:ext>
            </a:extLst>
          </p:cNvPr>
          <p:cNvSpPr txBox="1"/>
          <p:nvPr/>
        </p:nvSpPr>
        <p:spPr>
          <a:xfrm>
            <a:off x="994316" y="3923807"/>
            <a:ext cx="3923372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95605" lvl="0" algn="just">
              <a:lnSpc>
                <a:spcPts val="2050"/>
              </a:lnSpc>
              <a:spcAft>
                <a:spcPts val="0"/>
              </a:spcAft>
              <a:buSzPts val="1200"/>
            </a:pPr>
            <a:r>
              <a:rPr lang="zh-TW" altLang="en-US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進行中也可說明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8EA9523F-4F1F-148C-CFCE-36A923E42669}"/>
              </a:ext>
            </a:extLst>
          </p:cNvPr>
          <p:cNvSpPr txBox="1"/>
          <p:nvPr/>
        </p:nvSpPr>
        <p:spPr>
          <a:xfrm>
            <a:off x="994316" y="4554545"/>
            <a:ext cx="3923372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95605" lvl="0" algn="just">
              <a:lnSpc>
                <a:spcPts val="2050"/>
              </a:lnSpc>
              <a:spcAft>
                <a:spcPts val="0"/>
              </a:spcAft>
              <a:buSzPts val="1200"/>
            </a:pPr>
            <a:r>
              <a:rPr lang="zh-TW" altLang="en-US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若有證書請放上圖片檔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03D90D17-F4E2-56FC-7839-32001255EE02}"/>
              </a:ext>
            </a:extLst>
          </p:cNvPr>
          <p:cNvSpPr txBox="1"/>
          <p:nvPr/>
        </p:nvSpPr>
        <p:spPr>
          <a:xfrm>
            <a:off x="3029304" y="3923807"/>
            <a:ext cx="3923372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95605" lvl="0" algn="just">
              <a:lnSpc>
                <a:spcPts val="2050"/>
              </a:lnSpc>
              <a:spcAft>
                <a:spcPts val="0"/>
              </a:spcAft>
              <a:buSzPts val="1200"/>
            </a:pPr>
            <a:r>
              <a:rPr lang="zh-TW" altLang="en-US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制定或參與</a:t>
            </a:r>
            <a:r>
              <a:rPr lang="en-US" altLang="zh-TW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PCR</a:t>
            </a:r>
            <a:r>
              <a:rPr lang="zh-TW" altLang="en-US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也可說明</a:t>
            </a:r>
          </a:p>
        </p:txBody>
      </p:sp>
    </p:spTree>
    <p:extLst>
      <p:ext uri="{BB962C8B-B14F-4D97-AF65-F5344CB8AC3E}">
        <p14:creationId xmlns:p14="http://schemas.microsoft.com/office/powerpoint/2010/main" val="290781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1">
            <a:extLst>
              <a:ext uri="{FF2B5EF4-FFF2-40B4-BE49-F238E27FC236}">
                <a16:creationId xmlns:a16="http://schemas.microsoft.com/office/drawing/2014/main" id="{08EB3024-516E-BAAE-00A8-9FB9D86491E2}"/>
              </a:ext>
            </a:extLst>
          </p:cNvPr>
          <p:cNvSpPr txBox="1">
            <a:spLocks/>
          </p:cNvSpPr>
          <p:nvPr/>
        </p:nvSpPr>
        <p:spPr>
          <a:xfrm>
            <a:off x="9448800" y="65841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AB29283-2281-4396-9217-93462D657B0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77E7DE1B-EBBF-4215-B868-A60B84126F62}"/>
              </a:ext>
            </a:extLst>
          </p:cNvPr>
          <p:cNvSpPr txBox="1"/>
          <p:nvPr/>
        </p:nvSpPr>
        <p:spPr>
          <a:xfrm>
            <a:off x="0" y="0"/>
            <a:ext cx="12192000" cy="1186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加分：</a:t>
            </a:r>
            <a:r>
              <a:rPr lang="en-US" altLang="zh-TW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ISO</a:t>
            </a:r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14955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DADB982F-EE99-C63D-CABF-F12BC1128779}"/>
              </a:ext>
            </a:extLst>
          </p:cNvPr>
          <p:cNvSpPr txBox="1"/>
          <p:nvPr/>
        </p:nvSpPr>
        <p:spPr>
          <a:xfrm>
            <a:off x="897674" y="1812888"/>
            <a:ext cx="7934092" cy="825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395605" lvl="0" indent="-342900" algn="just">
              <a:lnSpc>
                <a:spcPct val="85000"/>
              </a:lnSpc>
              <a:spcBef>
                <a:spcPts val="70"/>
              </a:spcBef>
              <a:spcAft>
                <a:spcPts val="0"/>
              </a:spcAft>
              <a:buSzPts val="1200"/>
              <a:buFont typeface="Microsoft JhengHei Light" panose="020B0304030504040204" pitchFamily="34" charset="-120"/>
              <a:buAutoNum type="arabicPeriod"/>
            </a:pPr>
            <a:r>
              <a:rPr lang="zh-TW" altLang="zh-TW" sz="1800" dirty="0">
                <a:solidFill>
                  <a:schemeClr val="bg1">
                    <a:lumMod val="6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 Light" panose="020B0304030504040204" pitchFamily="34" charset="-120"/>
              </a:rPr>
              <a:t>公司已透過輔導單位進行工具機能源效率設計方法教學</a:t>
            </a:r>
          </a:p>
          <a:p>
            <a:pPr marL="342900" marR="395605" lvl="0" indent="-342900" algn="just">
              <a:lnSpc>
                <a:spcPct val="85000"/>
              </a:lnSpc>
              <a:spcBef>
                <a:spcPts val="70"/>
              </a:spcBef>
              <a:spcAft>
                <a:spcPts val="0"/>
              </a:spcAft>
              <a:buSzPts val="1200"/>
              <a:buFont typeface="Microsoft JhengHei Light" panose="020B0304030504040204" pitchFamily="34" charset="-120"/>
              <a:buAutoNum type="arabicPeriod"/>
            </a:pPr>
            <a:r>
              <a:rPr lang="zh-TW" altLang="zh-TW" sz="1800" dirty="0">
                <a:solidFill>
                  <a:schemeClr val="bg1">
                    <a:lumMod val="6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 Light" panose="020B0304030504040204" pitchFamily="34" charset="-120"/>
              </a:rPr>
              <a:t>產品已導入工具機能源效率設計方法</a:t>
            </a:r>
            <a:endParaRPr lang="en-US" altLang="zh-TW" sz="1800" dirty="0">
              <a:solidFill>
                <a:schemeClr val="bg1">
                  <a:lumMod val="65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Microsoft JhengHei Light" panose="020B0304030504040204" pitchFamily="34" charset="-120"/>
            </a:endParaRPr>
          </a:p>
          <a:p>
            <a:pPr marL="342900" marR="395605" lvl="0" indent="-342900" algn="just">
              <a:lnSpc>
                <a:spcPct val="85000"/>
              </a:lnSpc>
              <a:spcBef>
                <a:spcPts val="70"/>
              </a:spcBef>
              <a:spcAft>
                <a:spcPts val="0"/>
              </a:spcAft>
              <a:buSzPts val="1200"/>
              <a:buFont typeface="Microsoft JhengHei Light" panose="020B0304030504040204" pitchFamily="34" charset="-120"/>
              <a:buAutoNum type="arabicPeriod"/>
            </a:pPr>
            <a:r>
              <a:rPr lang="zh-TW" altLang="zh-TW" sz="1800" dirty="0">
                <a:solidFill>
                  <a:schemeClr val="bg1">
                    <a:lumMod val="6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 Light" panose="020B0304030504040204" pitchFamily="34" charset="-120"/>
              </a:rPr>
              <a:t>產品已透過該標準量測能源效率</a:t>
            </a:r>
            <a:endParaRPr lang="zh-TW" altLang="en-US" dirty="0">
              <a:solidFill>
                <a:schemeClr val="bg1">
                  <a:lumMod val="6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124E6FBD-1456-3F2C-9789-CD5278864300}"/>
              </a:ext>
            </a:extLst>
          </p:cNvPr>
          <p:cNvSpPr txBox="1"/>
          <p:nvPr/>
        </p:nvSpPr>
        <p:spPr>
          <a:xfrm>
            <a:off x="716465" y="3248181"/>
            <a:ext cx="11282247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95605" lvl="0" algn="just">
              <a:lnSpc>
                <a:spcPts val="2050"/>
              </a:lnSpc>
              <a:spcAft>
                <a:spcPts val="0"/>
              </a:spcAft>
              <a:buSzPts val="1200"/>
            </a:pPr>
            <a:r>
              <a:rPr lang="zh-TW" altLang="en-US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請說明導入設計的產品、執行人力</a:t>
            </a:r>
            <a:r>
              <a:rPr lang="en-US" altLang="zh-TW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內部或輔導單位名稱</a:t>
            </a:r>
            <a:r>
              <a:rPr lang="en-US" altLang="zh-TW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、改善項目、量測前後數據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08B439E6-1370-2FB3-2EF4-2B3AB824B9B3}"/>
              </a:ext>
            </a:extLst>
          </p:cNvPr>
          <p:cNvSpPr txBox="1"/>
          <p:nvPr/>
        </p:nvSpPr>
        <p:spPr>
          <a:xfrm>
            <a:off x="994316" y="3923807"/>
            <a:ext cx="3923372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95605" lvl="0" algn="just">
              <a:lnSpc>
                <a:spcPts val="2050"/>
              </a:lnSpc>
              <a:spcAft>
                <a:spcPts val="0"/>
              </a:spcAft>
              <a:buSzPts val="1200"/>
            </a:pPr>
            <a:r>
              <a:rPr lang="zh-TW" altLang="en-US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進行中也可說明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8EA9523F-4F1F-148C-CFCE-36A923E42669}"/>
              </a:ext>
            </a:extLst>
          </p:cNvPr>
          <p:cNvSpPr txBox="1"/>
          <p:nvPr/>
        </p:nvSpPr>
        <p:spPr>
          <a:xfrm>
            <a:off x="994316" y="4554545"/>
            <a:ext cx="3923372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95605" lvl="0" algn="just">
              <a:lnSpc>
                <a:spcPts val="2050"/>
              </a:lnSpc>
              <a:spcAft>
                <a:spcPts val="0"/>
              </a:spcAft>
              <a:buSzPts val="1200"/>
            </a:pPr>
            <a:r>
              <a:rPr lang="zh-TW" altLang="en-US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若有證書請放上圖片檔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B44652EB-7ADF-B6E4-B1AB-1708A4EBFF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9773" y="4319257"/>
            <a:ext cx="1946197" cy="2096851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D8C50498-C247-C65A-A372-A6A010C9B4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7274" y="4351182"/>
            <a:ext cx="2726252" cy="2167263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FC9262C3-9860-7386-72A9-2CEE7D804B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978" y="5045850"/>
            <a:ext cx="890055" cy="1252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32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DCA9EBA2-DF84-D865-DCFF-6CF4E785636D}"/>
              </a:ext>
            </a:extLst>
          </p:cNvPr>
          <p:cNvSpPr txBox="1"/>
          <p:nvPr/>
        </p:nvSpPr>
        <p:spPr>
          <a:xfrm>
            <a:off x="4043772" y="2459504"/>
            <a:ext cx="41044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 </a:t>
            </a:r>
            <a:r>
              <a:rPr lang="en-US" altLang="zh-TW" sz="60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&amp; </a:t>
            </a:r>
            <a:r>
              <a:rPr lang="en-US" altLang="zh-TW" sz="96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endParaRPr lang="zh-TW" altLang="en-US" sz="6000" b="1" dirty="0">
              <a:solidFill>
                <a:schemeClr val="accent4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7DF9BC28-E810-C843-981D-138BACBF1151}"/>
              </a:ext>
            </a:extLst>
          </p:cNvPr>
          <p:cNvSpPr txBox="1"/>
          <p:nvPr/>
        </p:nvSpPr>
        <p:spPr>
          <a:xfrm>
            <a:off x="4619063" y="4562543"/>
            <a:ext cx="3590365" cy="364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95605" lvl="0" algn="ctr">
              <a:lnSpc>
                <a:spcPts val="2050"/>
              </a:lnSpc>
              <a:spcAft>
                <a:spcPts val="0"/>
              </a:spcAft>
              <a:buSzPts val="1200"/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共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分鐘，統問統答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2270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A1E49521-450C-A5C4-8EDB-15FA2075A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29283-2281-4396-9217-93462D657B0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388B84C2-7310-B642-A909-BDDAEAFA928F}"/>
              </a:ext>
            </a:extLst>
          </p:cNvPr>
          <p:cNvSpPr txBox="1"/>
          <p:nvPr/>
        </p:nvSpPr>
        <p:spPr>
          <a:xfrm>
            <a:off x="0" y="0"/>
            <a:ext cx="12192000" cy="1186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公司介紹</a:t>
            </a:r>
            <a:endParaRPr lang="en-US" altLang="zh-TW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A54A2C55-D589-AD8E-935C-F53CD3E3A51E}"/>
              </a:ext>
            </a:extLst>
          </p:cNvPr>
          <p:cNvSpPr txBox="1"/>
          <p:nvPr/>
        </p:nvSpPr>
        <p:spPr>
          <a:xfrm>
            <a:off x="1416321" y="1687135"/>
            <a:ext cx="8061908" cy="8233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ts val="1900"/>
              </a:lnSpc>
              <a:buSzPts val="1200"/>
            </a:pPr>
            <a:r>
              <a:rPr lang="zh-TW" altLang="en-US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公司沿革、公司國內外據點、負責人、公司人數、資本額、主要產品介紹、得獎紀錄、相關證書</a:t>
            </a:r>
            <a:endParaRPr lang="en-US" altLang="zh-TW" dirty="0">
              <a:solidFill>
                <a:schemeClr val="bg1">
                  <a:lumMod val="6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algn="just">
              <a:lnSpc>
                <a:spcPts val="1900"/>
              </a:lnSpc>
              <a:buSzPts val="1200"/>
            </a:pPr>
            <a:endParaRPr lang="en-US" altLang="zh-TW" dirty="0">
              <a:solidFill>
                <a:schemeClr val="bg1">
                  <a:lumMod val="6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5345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A1E49521-450C-A5C4-8EDB-15FA2075A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29283-2281-4396-9217-93462D657B0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388B84C2-7310-B642-A909-BDDAEAFA928F}"/>
              </a:ext>
            </a:extLst>
          </p:cNvPr>
          <p:cNvSpPr txBox="1"/>
          <p:nvPr/>
        </p:nvSpPr>
        <p:spPr>
          <a:xfrm>
            <a:off x="0" y="0"/>
            <a:ext cx="12192000" cy="1186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節能產品介紹</a:t>
            </a:r>
            <a:endParaRPr lang="en-US" altLang="zh-TW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AC8DE587-C148-02BC-0C99-5994E46383F2}"/>
              </a:ext>
            </a:extLst>
          </p:cNvPr>
          <p:cNvSpPr txBox="1"/>
          <p:nvPr/>
        </p:nvSpPr>
        <p:spPr>
          <a:xfrm>
            <a:off x="1416321" y="1687135"/>
            <a:ext cx="8061908" cy="579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ts val="1900"/>
              </a:lnSpc>
              <a:buSzPts val="1200"/>
            </a:pPr>
            <a:r>
              <a:rPr lang="zh-TW" altLang="en-US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產品照片、產品</a:t>
            </a:r>
            <a:r>
              <a:rPr lang="zh-TW" altLang="en-US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規格表、產品定位、</a:t>
            </a:r>
            <a:r>
              <a:rPr lang="zh-TW" altLang="en-US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主要終端客戶、主要市場</a:t>
            </a:r>
            <a:r>
              <a:rPr lang="en-US" altLang="zh-TW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內外銷比例</a:t>
            </a:r>
            <a:r>
              <a:rPr lang="en-US" altLang="zh-TW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lvl="0" algn="just">
              <a:lnSpc>
                <a:spcPts val="1900"/>
              </a:lnSpc>
              <a:buSzPts val="1200"/>
            </a:pPr>
            <a:r>
              <a:rPr lang="zh-TW" altLang="en-US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國內外主要競爭對手、售價、該產品得獎紀錄、該產品是否參與政府計畫</a:t>
            </a:r>
          </a:p>
        </p:txBody>
      </p:sp>
    </p:spTree>
    <p:extLst>
      <p:ext uri="{BB962C8B-B14F-4D97-AF65-F5344CB8AC3E}">
        <p14:creationId xmlns:p14="http://schemas.microsoft.com/office/powerpoint/2010/main" val="233958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1">
            <a:extLst>
              <a:ext uri="{FF2B5EF4-FFF2-40B4-BE49-F238E27FC236}">
                <a16:creationId xmlns:a16="http://schemas.microsoft.com/office/drawing/2014/main" id="{08EB3024-516E-BAAE-00A8-9FB9D86491E2}"/>
              </a:ext>
            </a:extLst>
          </p:cNvPr>
          <p:cNvSpPr txBox="1">
            <a:spLocks/>
          </p:cNvSpPr>
          <p:nvPr/>
        </p:nvSpPr>
        <p:spPr>
          <a:xfrm>
            <a:off x="9448800" y="65841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AB29283-2281-4396-9217-93462D657B0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77E7DE1B-EBBF-4215-B868-A60B84126F62}"/>
              </a:ext>
            </a:extLst>
          </p:cNvPr>
          <p:cNvSpPr txBox="1"/>
          <p:nvPr/>
        </p:nvSpPr>
        <p:spPr>
          <a:xfrm>
            <a:off x="0" y="0"/>
            <a:ext cx="12192000" cy="1186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TW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節能改善方法</a:t>
            </a:r>
            <a:endParaRPr lang="en-US" altLang="zh-TW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38B37B63-486C-6040-9761-3BD9B85E208E}"/>
              </a:ext>
            </a:extLst>
          </p:cNvPr>
          <p:cNvSpPr txBox="1"/>
          <p:nvPr/>
        </p:nvSpPr>
        <p:spPr>
          <a:xfrm>
            <a:off x="1655957" y="1668217"/>
            <a:ext cx="60997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說明該產品是以什麼手法進行改善</a:t>
            </a:r>
            <a:endParaRPr lang="en-US" altLang="zh-TW" dirty="0">
              <a:solidFill>
                <a:schemeClr val="bg1">
                  <a:lumMod val="6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說明該產品改善作業及方法是否已成為內部</a:t>
            </a:r>
            <a:r>
              <a:rPr lang="en-US" altLang="zh-TW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SOP</a:t>
            </a:r>
            <a:endParaRPr lang="zh-TW" altLang="en-US" dirty="0">
              <a:solidFill>
                <a:schemeClr val="bg1">
                  <a:lumMod val="6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說明該產品的節能改善目標</a:t>
            </a:r>
          </a:p>
        </p:txBody>
      </p:sp>
    </p:spTree>
    <p:extLst>
      <p:ext uri="{BB962C8B-B14F-4D97-AF65-F5344CB8AC3E}">
        <p14:creationId xmlns:p14="http://schemas.microsoft.com/office/powerpoint/2010/main" val="76846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1">
            <a:extLst>
              <a:ext uri="{FF2B5EF4-FFF2-40B4-BE49-F238E27FC236}">
                <a16:creationId xmlns:a16="http://schemas.microsoft.com/office/drawing/2014/main" id="{08EB3024-516E-BAAE-00A8-9FB9D86491E2}"/>
              </a:ext>
            </a:extLst>
          </p:cNvPr>
          <p:cNvSpPr txBox="1">
            <a:spLocks/>
          </p:cNvSpPr>
          <p:nvPr/>
        </p:nvSpPr>
        <p:spPr>
          <a:xfrm>
            <a:off x="9448800" y="65841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AB29283-2281-4396-9217-93462D657B0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77E7DE1B-EBBF-4215-B868-A60B84126F62}"/>
              </a:ext>
            </a:extLst>
          </p:cNvPr>
          <p:cNvSpPr txBox="1"/>
          <p:nvPr/>
        </p:nvSpPr>
        <p:spPr>
          <a:xfrm>
            <a:off x="0" y="0"/>
            <a:ext cx="12192000" cy="1186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TW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節能可行性評估</a:t>
            </a:r>
            <a:endParaRPr lang="en-US" altLang="zh-TW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38B37B63-486C-6040-9761-3BD9B85E208E}"/>
              </a:ext>
            </a:extLst>
          </p:cNvPr>
          <p:cNvSpPr txBox="1"/>
          <p:nvPr/>
        </p:nvSpPr>
        <p:spPr>
          <a:xfrm>
            <a:off x="1655957" y="1668217"/>
            <a:ext cx="6099716" cy="8822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ts val="2055"/>
              </a:lnSpc>
              <a:spcBef>
                <a:spcPts val="835"/>
              </a:spcBef>
              <a:spcAft>
                <a:spcPts val="0"/>
              </a:spcAft>
              <a:buSzPts val="1200"/>
              <a:buFont typeface="Microsoft JhengHei Light" panose="020B0304030504040204" pitchFamily="34" charset="-120"/>
              <a:buAutoNum type="arabicPeriod"/>
            </a:pPr>
            <a:r>
              <a:rPr lang="zh-TW" altLang="zh-TW" sz="1800" dirty="0">
                <a:solidFill>
                  <a:schemeClr val="bg1">
                    <a:lumMod val="6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 Light" panose="020B0304030504040204" pitchFamily="34" charset="-120"/>
              </a:rPr>
              <a:t>說明為何選擇該產品進行改善</a:t>
            </a:r>
          </a:p>
          <a:p>
            <a:pPr marL="342900" lvl="0" indent="-342900">
              <a:lnSpc>
                <a:spcPts val="1905"/>
              </a:lnSpc>
              <a:buSzPts val="1200"/>
              <a:buFont typeface="Microsoft JhengHei Light" panose="020B0304030504040204" pitchFamily="34" charset="-120"/>
              <a:buAutoNum type="arabicPeriod"/>
            </a:pPr>
            <a:r>
              <a:rPr lang="zh-TW" altLang="zh-TW" sz="1800" dirty="0">
                <a:solidFill>
                  <a:schemeClr val="bg1">
                    <a:lumMod val="6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 Light" panose="020B0304030504040204" pitchFamily="34" charset="-120"/>
              </a:rPr>
              <a:t>說明該產品節能改善成果如何對應國內</a:t>
            </a:r>
            <a:r>
              <a:rPr lang="en-US" altLang="zh-TW" sz="1800" dirty="0">
                <a:solidFill>
                  <a:schemeClr val="bg1">
                    <a:lumMod val="6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 Light" panose="020B0304030504040204" pitchFamily="34" charset="-120"/>
              </a:rPr>
              <a:t>/</a:t>
            </a:r>
            <a:r>
              <a:rPr lang="zh-TW" altLang="zh-TW" sz="1800" dirty="0">
                <a:solidFill>
                  <a:schemeClr val="bg1">
                    <a:lumMod val="6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 Light" panose="020B0304030504040204" pitchFamily="34" charset="-120"/>
              </a:rPr>
              <a:t>外終端客戶</a:t>
            </a:r>
            <a:endParaRPr lang="en-US" altLang="zh-TW" dirty="0">
              <a:solidFill>
                <a:schemeClr val="bg1">
                  <a:lumMod val="6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JhengHei Light" panose="020B0304030504040204" pitchFamily="34" charset="-120"/>
            </a:endParaRPr>
          </a:p>
          <a:p>
            <a:pPr marL="342900" lvl="0" indent="-342900">
              <a:lnSpc>
                <a:spcPts val="1905"/>
              </a:lnSpc>
              <a:buSzPts val="1200"/>
              <a:buFont typeface="Microsoft JhengHei Light" panose="020B0304030504040204" pitchFamily="34" charset="-120"/>
              <a:buAutoNum type="arabicPeriod"/>
            </a:pPr>
            <a:r>
              <a:rPr lang="zh-TW" altLang="zh-TW" sz="1800" dirty="0">
                <a:solidFill>
                  <a:schemeClr val="bg1">
                    <a:lumMod val="6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 Light" panose="020B0304030504040204" pitchFamily="34" charset="-120"/>
              </a:rPr>
              <a:t>說明該節能改善是否對準顧客潛在需求</a:t>
            </a:r>
            <a:endParaRPr lang="zh-TW" altLang="en-US" dirty="0">
              <a:solidFill>
                <a:schemeClr val="bg1">
                  <a:lumMod val="6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7447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1">
            <a:extLst>
              <a:ext uri="{FF2B5EF4-FFF2-40B4-BE49-F238E27FC236}">
                <a16:creationId xmlns:a16="http://schemas.microsoft.com/office/drawing/2014/main" id="{08EB3024-516E-BAAE-00A8-9FB9D86491E2}"/>
              </a:ext>
            </a:extLst>
          </p:cNvPr>
          <p:cNvSpPr txBox="1">
            <a:spLocks/>
          </p:cNvSpPr>
          <p:nvPr/>
        </p:nvSpPr>
        <p:spPr>
          <a:xfrm>
            <a:off x="9448800" y="65841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AB29283-2281-4396-9217-93462D657B0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77E7DE1B-EBBF-4215-B868-A60B84126F62}"/>
              </a:ext>
            </a:extLst>
          </p:cNvPr>
          <p:cNvSpPr txBox="1"/>
          <p:nvPr/>
        </p:nvSpPr>
        <p:spPr>
          <a:xfrm>
            <a:off x="0" y="0"/>
            <a:ext cx="12192000" cy="1186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TW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節能效益</a:t>
            </a:r>
            <a:endParaRPr lang="en-US" altLang="zh-TW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38B37B63-486C-6040-9761-3BD9B85E208E}"/>
              </a:ext>
            </a:extLst>
          </p:cNvPr>
          <p:cNvSpPr txBox="1"/>
          <p:nvPr/>
        </p:nvSpPr>
        <p:spPr>
          <a:xfrm>
            <a:off x="1655957" y="1668217"/>
            <a:ext cx="6099716" cy="6386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ts val="2050"/>
              </a:lnSpc>
              <a:buSzPts val="1200"/>
              <a:buFont typeface="Microsoft JhengHei Light" panose="020B0304030504040204" pitchFamily="34" charset="-120"/>
              <a:buAutoNum type="arabicPeriod"/>
            </a:pPr>
            <a:r>
              <a:rPr lang="zh-TW" altLang="zh-TW" sz="1800" dirty="0">
                <a:solidFill>
                  <a:schemeClr val="bg1">
                    <a:lumMod val="6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 Light" panose="020B0304030504040204" pitchFamily="34" charset="-120"/>
              </a:rPr>
              <a:t>說明該產品的改善前與改善後數據</a:t>
            </a:r>
            <a:endParaRPr lang="en-US" altLang="zh-TW" sz="1800" dirty="0">
              <a:solidFill>
                <a:schemeClr val="bg1">
                  <a:lumMod val="65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Microsoft JhengHei Light" panose="020B0304030504040204" pitchFamily="34" charset="-120"/>
            </a:endParaRPr>
          </a:p>
          <a:p>
            <a:pPr marL="342900" lvl="0" indent="-342900" algn="just">
              <a:lnSpc>
                <a:spcPts val="2050"/>
              </a:lnSpc>
              <a:buSzPts val="1200"/>
              <a:buFont typeface="Microsoft JhengHei Light" panose="020B0304030504040204" pitchFamily="34" charset="-120"/>
              <a:buAutoNum type="arabicPeriod"/>
            </a:pPr>
            <a:r>
              <a:rPr lang="zh-TW" altLang="zh-TW" sz="1800" dirty="0">
                <a:solidFill>
                  <a:schemeClr val="bg1">
                    <a:lumMod val="6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 Light" panose="020B0304030504040204" pitchFamily="34" charset="-120"/>
              </a:rPr>
              <a:t>說明該產品可帶給終端客戶多少節能效果</a:t>
            </a:r>
            <a:r>
              <a:rPr lang="en-US" altLang="zh-TW" sz="1800" dirty="0">
                <a:solidFill>
                  <a:schemeClr val="bg1">
                    <a:lumMod val="6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 Light" panose="020B0304030504040204" pitchFamily="34" charset="-120"/>
              </a:rPr>
              <a:t>(</a:t>
            </a:r>
            <a:r>
              <a:rPr lang="zh-TW" altLang="zh-TW" sz="1800" dirty="0">
                <a:solidFill>
                  <a:schemeClr val="bg1">
                    <a:lumMod val="6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 Light" panose="020B0304030504040204" pitchFamily="34" charset="-120"/>
              </a:rPr>
              <a:t>量化、質化</a:t>
            </a:r>
            <a:r>
              <a:rPr lang="en-US" altLang="zh-TW" sz="1800" dirty="0">
                <a:solidFill>
                  <a:schemeClr val="bg1">
                    <a:lumMod val="6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 Light" panose="020B0304030504040204" pitchFamily="34" charset="-120"/>
              </a:rPr>
              <a:t>)</a:t>
            </a:r>
            <a:endParaRPr lang="zh-TW" altLang="en-US" dirty="0">
              <a:solidFill>
                <a:schemeClr val="bg1">
                  <a:lumMod val="6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608565F-D1BF-9D56-44CE-6EF1A5DD17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7577" y="2200267"/>
            <a:ext cx="3613865" cy="433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51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1">
            <a:extLst>
              <a:ext uri="{FF2B5EF4-FFF2-40B4-BE49-F238E27FC236}">
                <a16:creationId xmlns:a16="http://schemas.microsoft.com/office/drawing/2014/main" id="{08EB3024-516E-BAAE-00A8-9FB9D86491E2}"/>
              </a:ext>
            </a:extLst>
          </p:cNvPr>
          <p:cNvSpPr txBox="1">
            <a:spLocks/>
          </p:cNvSpPr>
          <p:nvPr/>
        </p:nvSpPr>
        <p:spPr>
          <a:xfrm>
            <a:off x="9448800" y="65841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AB29283-2281-4396-9217-93462D657B0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77E7DE1B-EBBF-4215-B868-A60B84126F62}"/>
              </a:ext>
            </a:extLst>
          </p:cNvPr>
          <p:cNvSpPr txBox="1"/>
          <p:nvPr/>
        </p:nvSpPr>
        <p:spPr>
          <a:xfrm>
            <a:off x="0" y="0"/>
            <a:ext cx="12192000" cy="24325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TW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en-US" altLang="zh-TW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持續精進方案與擴散應用規劃</a:t>
            </a:r>
          </a:p>
          <a:p>
            <a:pPr algn="ctr">
              <a:lnSpc>
                <a:spcPct val="150000"/>
              </a:lnSpc>
            </a:pPr>
            <a:endParaRPr lang="en-US" altLang="zh-TW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38B37B63-486C-6040-9761-3BD9B85E208E}"/>
              </a:ext>
            </a:extLst>
          </p:cNvPr>
          <p:cNvSpPr txBox="1"/>
          <p:nvPr/>
        </p:nvSpPr>
        <p:spPr>
          <a:xfrm>
            <a:off x="1655957" y="1668217"/>
            <a:ext cx="6099716" cy="8233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ts val="1900"/>
              </a:lnSpc>
              <a:buSzPts val="1200"/>
              <a:buFont typeface="Microsoft JhengHei Light" panose="020B0304030504040204" pitchFamily="34" charset="-120"/>
              <a:buAutoNum type="arabicPeriod"/>
            </a:pPr>
            <a:r>
              <a:rPr lang="zh-TW" altLang="zh-TW" sz="1800" dirty="0">
                <a:solidFill>
                  <a:schemeClr val="bg1">
                    <a:lumMod val="6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 Light" panose="020B0304030504040204" pitchFamily="34" charset="-120"/>
              </a:rPr>
              <a:t>說明該產品未來持續精進改善方向</a:t>
            </a:r>
            <a:endParaRPr lang="en-US" altLang="zh-TW" sz="1800" dirty="0">
              <a:solidFill>
                <a:schemeClr val="bg1">
                  <a:lumMod val="65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Microsoft JhengHei Light" panose="020B0304030504040204" pitchFamily="34" charset="-120"/>
            </a:endParaRPr>
          </a:p>
          <a:p>
            <a:pPr marL="342900" lvl="0" indent="-342900" algn="just">
              <a:lnSpc>
                <a:spcPts val="1900"/>
              </a:lnSpc>
              <a:buSzPts val="1200"/>
              <a:buFont typeface="Microsoft JhengHei Light" panose="020B0304030504040204" pitchFamily="34" charset="-120"/>
              <a:buAutoNum type="arabicPeriod"/>
            </a:pPr>
            <a:r>
              <a:rPr lang="zh-TW" altLang="zh-TW" sz="1800" dirty="0">
                <a:solidFill>
                  <a:schemeClr val="bg1">
                    <a:lumMod val="6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 Light" panose="020B0304030504040204" pitchFamily="34" charset="-120"/>
              </a:rPr>
              <a:t>說明該產品的改善成果如何複製擴散至其他機種</a:t>
            </a:r>
            <a:endParaRPr lang="en-US" altLang="zh-TW" sz="1800" dirty="0">
              <a:solidFill>
                <a:schemeClr val="bg1">
                  <a:lumMod val="65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Microsoft JhengHei Light" panose="020B0304030504040204" pitchFamily="34" charset="-120"/>
            </a:endParaRPr>
          </a:p>
          <a:p>
            <a:pPr marL="342900" lvl="0" indent="-342900" algn="just">
              <a:lnSpc>
                <a:spcPts val="1900"/>
              </a:lnSpc>
              <a:buSzPts val="1200"/>
              <a:buFont typeface="Microsoft JhengHei Light" panose="020B0304030504040204" pitchFamily="34" charset="-120"/>
              <a:buAutoNum type="arabicPeriod"/>
            </a:pPr>
            <a:r>
              <a:rPr lang="zh-TW" altLang="en-US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說明各該節能改善方法在專利方面的考量</a:t>
            </a:r>
          </a:p>
        </p:txBody>
      </p:sp>
    </p:spTree>
    <p:extLst>
      <p:ext uri="{BB962C8B-B14F-4D97-AF65-F5344CB8AC3E}">
        <p14:creationId xmlns:p14="http://schemas.microsoft.com/office/powerpoint/2010/main" val="346990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1">
            <a:extLst>
              <a:ext uri="{FF2B5EF4-FFF2-40B4-BE49-F238E27FC236}">
                <a16:creationId xmlns:a16="http://schemas.microsoft.com/office/drawing/2014/main" id="{08EB3024-516E-BAAE-00A8-9FB9D86491E2}"/>
              </a:ext>
            </a:extLst>
          </p:cNvPr>
          <p:cNvSpPr txBox="1">
            <a:spLocks/>
          </p:cNvSpPr>
          <p:nvPr/>
        </p:nvSpPr>
        <p:spPr>
          <a:xfrm>
            <a:off x="9448800" y="65841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AB29283-2281-4396-9217-93462D657B0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77E7DE1B-EBBF-4215-B868-A60B84126F62}"/>
              </a:ext>
            </a:extLst>
          </p:cNvPr>
          <p:cNvSpPr txBox="1"/>
          <p:nvPr/>
        </p:nvSpPr>
        <p:spPr>
          <a:xfrm>
            <a:off x="0" y="0"/>
            <a:ext cx="12192000" cy="24325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TW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en-US" altLang="zh-TW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節能供應鏈</a:t>
            </a:r>
          </a:p>
          <a:p>
            <a:pPr algn="ctr">
              <a:lnSpc>
                <a:spcPct val="150000"/>
              </a:lnSpc>
            </a:pPr>
            <a:endParaRPr lang="en-US" altLang="zh-TW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38B37B63-486C-6040-9761-3BD9B85E208E}"/>
              </a:ext>
            </a:extLst>
          </p:cNvPr>
          <p:cNvSpPr txBox="1"/>
          <p:nvPr/>
        </p:nvSpPr>
        <p:spPr>
          <a:xfrm>
            <a:off x="1655957" y="1668217"/>
            <a:ext cx="6099716" cy="335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ts val="1900"/>
              </a:lnSpc>
              <a:buSzPts val="1200"/>
              <a:buFont typeface="Microsoft JhengHei Light" panose="020B0304030504040204" pitchFamily="34" charset="-120"/>
              <a:buAutoNum type="arabicPeriod"/>
            </a:pPr>
            <a:r>
              <a:rPr lang="zh-TW" altLang="zh-TW" sz="1800" dirty="0">
                <a:solidFill>
                  <a:schemeClr val="bg1">
                    <a:lumMod val="6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 Light" panose="020B0304030504040204" pitchFamily="34" charset="-120"/>
              </a:rPr>
              <a:t>說明</a:t>
            </a:r>
            <a:r>
              <a:rPr lang="zh-TW" altLang="en-US" sz="1800" dirty="0">
                <a:solidFill>
                  <a:schemeClr val="bg1">
                    <a:lumMod val="6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 Light" panose="020B0304030504040204" pitchFamily="34" charset="-120"/>
              </a:rPr>
              <a:t>該產品是否帶動供應商節能減碳</a:t>
            </a:r>
            <a:r>
              <a:rPr lang="en-US" altLang="zh-TW" sz="1800" dirty="0">
                <a:solidFill>
                  <a:schemeClr val="bg1">
                    <a:lumMod val="6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 Light" panose="020B0304030504040204" pitchFamily="34" charset="-120"/>
              </a:rPr>
              <a:t>(</a:t>
            </a:r>
            <a:r>
              <a:rPr lang="zh-TW" altLang="en-US" sz="1800" dirty="0">
                <a:solidFill>
                  <a:schemeClr val="bg1">
                    <a:lumMod val="6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 Light" panose="020B0304030504040204" pitchFamily="34" charset="-120"/>
              </a:rPr>
              <a:t>以大帶小</a:t>
            </a:r>
            <a:r>
              <a:rPr lang="en-US" altLang="zh-TW" sz="1800" dirty="0">
                <a:solidFill>
                  <a:schemeClr val="bg1">
                    <a:lumMod val="6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 Light" panose="020B0304030504040204" pitchFamily="34" charset="-120"/>
              </a:rPr>
              <a:t>)</a:t>
            </a:r>
            <a:endParaRPr lang="zh-TW" altLang="en-US" dirty="0">
              <a:solidFill>
                <a:schemeClr val="bg1">
                  <a:lumMod val="6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F44A074-6D53-45F6-DE36-C44E87A3113E}"/>
              </a:ext>
            </a:extLst>
          </p:cNvPr>
          <p:cNvSpPr/>
          <p:nvPr/>
        </p:nvSpPr>
        <p:spPr>
          <a:xfrm>
            <a:off x="7940487" y="2432589"/>
            <a:ext cx="5112099" cy="38660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400" dirty="0"/>
              <a:t>第二屆後新增項目：</a:t>
            </a:r>
            <a:endParaRPr lang="en-US" altLang="zh-TW" sz="2400" dirty="0"/>
          </a:p>
          <a:p>
            <a:r>
              <a:rPr lang="zh-TW" altLang="en-US" sz="2400" dirty="0"/>
              <a:t>主要說明整機廠如何帶動零組件廠做減碳，例如以大帶小，可說明重要的亮點供應商，或是說明如何對應終端客戶，例如</a:t>
            </a:r>
            <a:r>
              <a:rPr lang="en-US" altLang="zh-TW" sz="2400" dirty="0"/>
              <a:t>CBAM</a:t>
            </a:r>
            <a:r>
              <a:rPr lang="zh-TW" altLang="en-US" sz="2400" dirty="0"/>
              <a:t>對策</a:t>
            </a:r>
            <a:endParaRPr lang="en-US" altLang="zh-TW" sz="2400" dirty="0"/>
          </a:p>
          <a:p>
            <a:r>
              <a:rPr lang="zh-TW" altLang="en-US" sz="2400" dirty="0"/>
              <a:t>零組件廠說明如何帶動上游廠或跟整機廠配合，零組件也可以大帶小，帶動加工上游廠或原料廠，可說明重要的亮點供應商，或是對應國外終端客戶，例如</a:t>
            </a:r>
            <a:r>
              <a:rPr lang="en-US" altLang="zh-TW" sz="2400" dirty="0"/>
              <a:t>CBAM</a:t>
            </a:r>
            <a:r>
              <a:rPr lang="zh-TW" altLang="en-US" sz="2400" dirty="0"/>
              <a:t>對策</a:t>
            </a:r>
          </a:p>
        </p:txBody>
      </p:sp>
    </p:spTree>
    <p:extLst>
      <p:ext uri="{BB962C8B-B14F-4D97-AF65-F5344CB8AC3E}">
        <p14:creationId xmlns:p14="http://schemas.microsoft.com/office/powerpoint/2010/main" val="180252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1">
            <a:extLst>
              <a:ext uri="{FF2B5EF4-FFF2-40B4-BE49-F238E27FC236}">
                <a16:creationId xmlns:a16="http://schemas.microsoft.com/office/drawing/2014/main" id="{08EB3024-516E-BAAE-00A8-9FB9D86491E2}"/>
              </a:ext>
            </a:extLst>
          </p:cNvPr>
          <p:cNvSpPr txBox="1">
            <a:spLocks/>
          </p:cNvSpPr>
          <p:nvPr/>
        </p:nvSpPr>
        <p:spPr>
          <a:xfrm>
            <a:off x="9448800" y="65841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AB29283-2281-4396-9217-93462D657B0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77E7DE1B-EBBF-4215-B868-A60B84126F62}"/>
              </a:ext>
            </a:extLst>
          </p:cNvPr>
          <p:cNvSpPr txBox="1"/>
          <p:nvPr/>
        </p:nvSpPr>
        <p:spPr>
          <a:xfrm>
            <a:off x="0" y="0"/>
            <a:ext cx="12192000" cy="1186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加分：</a:t>
            </a:r>
            <a:r>
              <a:rPr lang="en-US" altLang="zh-TW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ISO</a:t>
            </a:r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14064-1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DADB982F-EE99-C63D-CABF-F12BC1128779}"/>
              </a:ext>
            </a:extLst>
          </p:cNvPr>
          <p:cNvSpPr txBox="1"/>
          <p:nvPr/>
        </p:nvSpPr>
        <p:spPr>
          <a:xfrm>
            <a:off x="897674" y="1812888"/>
            <a:ext cx="7934092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395605" lvl="0" indent="-342900" algn="just">
              <a:lnSpc>
                <a:spcPts val="2050"/>
              </a:lnSpc>
              <a:spcAft>
                <a:spcPts val="0"/>
              </a:spcAft>
              <a:buSzPts val="1200"/>
              <a:buFont typeface="Microsoft JhengHei Light" panose="020B0304030504040204" pitchFamily="34" charset="-120"/>
              <a:buAutoNum type="arabicPeriod"/>
            </a:pPr>
            <a:r>
              <a:rPr lang="zh-TW" altLang="zh-TW" sz="1800" dirty="0">
                <a:solidFill>
                  <a:schemeClr val="bg1">
                    <a:lumMod val="6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 Light" panose="020B0304030504040204" pitchFamily="34" charset="-120"/>
              </a:rPr>
              <a:t>已自行盤查或透過輔導單位完成溫室氣體盤查</a:t>
            </a:r>
            <a:r>
              <a:rPr lang="en-US" altLang="zh-TW" sz="1800" dirty="0">
                <a:solidFill>
                  <a:schemeClr val="bg1">
                    <a:lumMod val="6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 Light" panose="020B0304030504040204" pitchFamily="34" charset="-120"/>
              </a:rPr>
              <a:t>(</a:t>
            </a:r>
            <a:r>
              <a:rPr lang="zh-TW" altLang="zh-TW" sz="1800" dirty="0">
                <a:solidFill>
                  <a:schemeClr val="bg1">
                    <a:lumMod val="6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 Light" panose="020B0304030504040204" pitchFamily="34" charset="-120"/>
              </a:rPr>
              <a:t>包含範疇三</a:t>
            </a:r>
            <a:r>
              <a:rPr lang="en-US" altLang="zh-TW" sz="1800" dirty="0">
                <a:solidFill>
                  <a:schemeClr val="bg1">
                    <a:lumMod val="6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 Light" panose="020B0304030504040204" pitchFamily="34" charset="-120"/>
              </a:rPr>
              <a:t>)</a:t>
            </a:r>
            <a:r>
              <a:rPr lang="zh-TW" altLang="zh-TW" sz="1800" dirty="0">
                <a:solidFill>
                  <a:schemeClr val="bg1">
                    <a:lumMod val="6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 Light" panose="020B0304030504040204" pitchFamily="34" charset="-120"/>
              </a:rPr>
              <a:t>清冊</a:t>
            </a:r>
            <a:r>
              <a:rPr lang="zh-TW" altLang="en-US" sz="1800" dirty="0">
                <a:solidFill>
                  <a:schemeClr val="bg1">
                    <a:lumMod val="6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 Light" panose="020B0304030504040204" pitchFamily="34" charset="-120"/>
              </a:rPr>
              <a:t> </a:t>
            </a:r>
            <a:endParaRPr lang="en-US" altLang="zh-TW" sz="1400" dirty="0">
              <a:solidFill>
                <a:schemeClr val="bg1">
                  <a:lumMod val="6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JhengHei Light" panose="020B0304030504040204" pitchFamily="34" charset="-120"/>
            </a:endParaRPr>
          </a:p>
          <a:p>
            <a:pPr marL="342900" marR="395605" lvl="0" indent="-342900" algn="just">
              <a:lnSpc>
                <a:spcPts val="2050"/>
              </a:lnSpc>
              <a:spcAft>
                <a:spcPts val="0"/>
              </a:spcAft>
              <a:buSzPts val="1200"/>
              <a:buFont typeface="Microsoft JhengHei Light" panose="020B0304030504040204" pitchFamily="34" charset="-120"/>
              <a:buAutoNum type="arabicPeriod"/>
            </a:pPr>
            <a:r>
              <a:rPr lang="zh-TW" altLang="zh-TW" sz="1800" dirty="0">
                <a:solidFill>
                  <a:schemeClr val="bg1">
                    <a:lumMod val="6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 Light" panose="020B0304030504040204" pitchFamily="34" charset="-120"/>
              </a:rPr>
              <a:t>已完成溫室氣體盤查第三方查證</a:t>
            </a:r>
            <a:endParaRPr lang="zh-TW" altLang="en-US" dirty="0">
              <a:solidFill>
                <a:schemeClr val="bg1">
                  <a:lumMod val="6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124E6FBD-1456-3F2C-9789-CD5278864300}"/>
              </a:ext>
            </a:extLst>
          </p:cNvPr>
          <p:cNvSpPr txBox="1"/>
          <p:nvPr/>
        </p:nvSpPr>
        <p:spPr>
          <a:xfrm>
            <a:off x="716465" y="3248181"/>
            <a:ext cx="11081525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95605" lvl="0" algn="just">
              <a:lnSpc>
                <a:spcPts val="2050"/>
              </a:lnSpc>
              <a:spcAft>
                <a:spcPts val="0"/>
              </a:spcAft>
              <a:buSzPts val="1200"/>
            </a:pPr>
            <a:r>
              <a:rPr lang="zh-TW" altLang="en-US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請說明盤查</a:t>
            </a:r>
            <a:r>
              <a:rPr lang="en-US" altLang="zh-TW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查證的基準年、盤查時間、執行人力</a:t>
            </a:r>
            <a:r>
              <a:rPr lang="en-US" altLang="zh-TW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內部或輔導單位名稱</a:t>
            </a:r>
            <a:r>
              <a:rPr lang="en-US" altLang="zh-TW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、二氧化碳當量數據</a:t>
            </a:r>
            <a:r>
              <a:rPr lang="en-US" altLang="zh-TW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範疇一</a:t>
            </a:r>
            <a:r>
              <a:rPr lang="en-US" altLang="zh-TW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r>
              <a:rPr lang="zh-TW" altLang="en-US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>
              <a:solidFill>
                <a:schemeClr val="bg1">
                  <a:lumMod val="6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08B439E6-1370-2FB3-2EF4-2B3AB824B9B3}"/>
              </a:ext>
            </a:extLst>
          </p:cNvPr>
          <p:cNvSpPr txBox="1"/>
          <p:nvPr/>
        </p:nvSpPr>
        <p:spPr>
          <a:xfrm>
            <a:off x="1146716" y="4735363"/>
            <a:ext cx="3923372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95605" lvl="0" algn="just">
              <a:lnSpc>
                <a:spcPts val="2050"/>
              </a:lnSpc>
              <a:spcAft>
                <a:spcPts val="0"/>
              </a:spcAft>
              <a:buSzPts val="1200"/>
            </a:pPr>
            <a:r>
              <a:rPr lang="zh-TW" altLang="en-US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若有證書請放上圖片檔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E6582F99-9152-9034-1FC9-E429E1466056}"/>
              </a:ext>
            </a:extLst>
          </p:cNvPr>
          <p:cNvSpPr txBox="1"/>
          <p:nvPr/>
        </p:nvSpPr>
        <p:spPr>
          <a:xfrm>
            <a:off x="1146716" y="4076207"/>
            <a:ext cx="3923372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95605" lvl="0" algn="just">
              <a:lnSpc>
                <a:spcPts val="2050"/>
              </a:lnSpc>
              <a:spcAft>
                <a:spcPts val="0"/>
              </a:spcAft>
              <a:buSzPts val="1200"/>
            </a:pPr>
            <a:r>
              <a:rPr lang="zh-TW" altLang="en-US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進行中也可說明</a:t>
            </a:r>
          </a:p>
        </p:txBody>
      </p:sp>
    </p:spTree>
    <p:extLst>
      <p:ext uri="{BB962C8B-B14F-4D97-AF65-F5344CB8AC3E}">
        <p14:creationId xmlns:p14="http://schemas.microsoft.com/office/powerpoint/2010/main" val="76324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26260</TotalTime>
  <Words>652</Words>
  <Application>Microsoft Office PowerPoint</Application>
  <PresentationFormat>寬螢幕</PresentationFormat>
  <Paragraphs>70</Paragraphs>
  <Slides>12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8" baseType="lpstr">
      <vt:lpstr>微軟正黑體</vt:lpstr>
      <vt:lpstr>Microsoft JhengHei Light</vt:lpstr>
      <vt:lpstr>Arial</vt:lpstr>
      <vt:lpstr>Calibri</vt:lpstr>
      <vt:lpstr>Calibri Light</vt:lpstr>
      <vt:lpstr>Office Theme</vt:lpstr>
      <vt:lpstr>第3屆工具機產業節能標章 評鑑審查簡報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Zack Chuang│莊修齊</cp:lastModifiedBy>
  <cp:revision>3</cp:revision>
  <cp:lastPrinted>2023-11-24T04:45:32Z</cp:lastPrinted>
  <dcterms:created xsi:type="dcterms:W3CDTF">2014-07-24T08:13:55Z</dcterms:created>
  <dcterms:modified xsi:type="dcterms:W3CDTF">2025-10-31T07:09:25Z</dcterms:modified>
</cp:coreProperties>
</file>