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0" r:id="rId1"/>
  </p:sldMasterIdLst>
  <p:notesMasterIdLst>
    <p:notesMasterId r:id="rId14"/>
  </p:notesMasterIdLst>
  <p:handoutMasterIdLst>
    <p:handoutMasterId r:id="rId15"/>
  </p:handoutMasterIdLst>
  <p:sldIdLst>
    <p:sldId id="477" r:id="rId2"/>
    <p:sldId id="2147374333" r:id="rId3"/>
    <p:sldId id="2147374344" r:id="rId4"/>
    <p:sldId id="2147374670" r:id="rId5"/>
    <p:sldId id="2147374601" r:id="rId6"/>
    <p:sldId id="2147374676" r:id="rId7"/>
    <p:sldId id="2147374677" r:id="rId8"/>
    <p:sldId id="2147374678" r:id="rId9"/>
    <p:sldId id="2147374679" r:id="rId10"/>
    <p:sldId id="2147374680" r:id="rId11"/>
    <p:sldId id="2147374669" r:id="rId12"/>
    <p:sldId id="2147374675" r:id="rId13"/>
  </p:sldIdLst>
  <p:sldSz cx="12192000" cy="6858000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006600"/>
    <a:srgbClr val="FF6600"/>
    <a:srgbClr val="B9B9B9"/>
    <a:srgbClr val="000000"/>
    <a:srgbClr val="FF00FF"/>
    <a:srgbClr val="FFFFE1"/>
    <a:srgbClr val="CC33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24A825-B54E-4147-B75B-5FBE1B8D8F22}" v="20" dt="2025-10-31T02:10:41.4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中等深淺樣式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中等深淺樣式 1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98" autoAdjust="0"/>
  </p:normalViewPr>
  <p:slideViewPr>
    <p:cSldViewPr snapToGrid="0">
      <p:cViewPr varScale="1">
        <p:scale>
          <a:sx n="62" d="100"/>
          <a:sy n="62" d="100"/>
        </p:scale>
        <p:origin x="738" y="26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ack Chuang│莊修齊" userId="22546585-76ed-430d-a55b-91435bef14c2" providerId="ADAL" clId="{AAD7176D-5EF4-4E9F-8135-0A98DF1E28E6}"/>
    <pc:docChg chg="undo custSel addSld delSld modSld sldOrd">
      <pc:chgData name="Zack Chuang│莊修齊" userId="22546585-76ed-430d-a55b-91435bef14c2" providerId="ADAL" clId="{AAD7176D-5EF4-4E9F-8135-0A98DF1E28E6}" dt="2025-11-03T04:02:08.789" v="1167" actId="14100"/>
      <pc:docMkLst>
        <pc:docMk/>
      </pc:docMkLst>
      <pc:sldChg chg="addSp modSp add mod">
        <pc:chgData name="Zack Chuang│莊修齊" userId="22546585-76ed-430d-a55b-91435bef14c2" providerId="ADAL" clId="{AAD7176D-5EF4-4E9F-8135-0A98DF1E28E6}" dt="2025-10-31T02:10:26.692" v="923" actId="20577"/>
        <pc:sldMkLst>
          <pc:docMk/>
          <pc:sldMk cId="176130990" sldId="477"/>
        </pc:sldMkLst>
        <pc:spChg chg="mod">
          <ac:chgData name="Zack Chuang│莊修齊" userId="22546585-76ed-430d-a55b-91435bef14c2" providerId="ADAL" clId="{AAD7176D-5EF4-4E9F-8135-0A98DF1E28E6}" dt="2025-10-29T01:15:03.170" v="918" actId="20577"/>
          <ac:spMkLst>
            <pc:docMk/>
            <pc:sldMk cId="176130990" sldId="477"/>
            <ac:spMk id="2" creationId="{00000000-0000-0000-0000-000000000000}"/>
          </ac:spMkLst>
        </pc:spChg>
        <pc:spChg chg="mod">
          <ac:chgData name="Zack Chuang│莊修齊" userId="22546585-76ed-430d-a55b-91435bef14c2" providerId="ADAL" clId="{AAD7176D-5EF4-4E9F-8135-0A98DF1E28E6}" dt="2025-10-28T02:16:56.330" v="718" actId="14100"/>
          <ac:spMkLst>
            <pc:docMk/>
            <pc:sldMk cId="176130990" sldId="477"/>
            <ac:spMk id="6" creationId="{EC400EF7-6C42-DDF2-6E5A-B30E0ADC5CF0}"/>
          </ac:spMkLst>
        </pc:spChg>
        <pc:spChg chg="mod">
          <ac:chgData name="Zack Chuang│莊修齊" userId="22546585-76ed-430d-a55b-91435bef14c2" providerId="ADAL" clId="{AAD7176D-5EF4-4E9F-8135-0A98DF1E28E6}" dt="2025-10-31T02:10:26.692" v="923" actId="20577"/>
          <ac:spMkLst>
            <pc:docMk/>
            <pc:sldMk cId="176130990" sldId="477"/>
            <ac:spMk id="7" creationId="{23EBABFC-286A-D371-1B0B-C31E44B4F7A0}"/>
          </ac:spMkLst>
        </pc:spChg>
        <pc:spChg chg="add mod">
          <ac:chgData name="Zack Chuang│莊修齊" userId="22546585-76ed-430d-a55b-91435bef14c2" providerId="ADAL" clId="{AAD7176D-5EF4-4E9F-8135-0A98DF1E28E6}" dt="2025-10-28T01:55:12.451" v="569" actId="1076"/>
          <ac:spMkLst>
            <pc:docMk/>
            <pc:sldMk cId="176130990" sldId="477"/>
            <ac:spMk id="9" creationId="{AD5DBC01-0D16-0630-4BDF-1BB337DE248F}"/>
          </ac:spMkLst>
        </pc:spChg>
      </pc:sldChg>
      <pc:sldChg chg="modSp add mod">
        <pc:chgData name="Zack Chuang│莊修齊" userId="22546585-76ed-430d-a55b-91435bef14c2" providerId="ADAL" clId="{AAD7176D-5EF4-4E9F-8135-0A98DF1E28E6}" dt="2025-10-28T02:15:16.029" v="654" actId="404"/>
        <pc:sldMkLst>
          <pc:docMk/>
          <pc:sldMk cId="2153457822" sldId="2147374333"/>
        </pc:sldMkLst>
        <pc:spChg chg="mod">
          <ac:chgData name="Zack Chuang│莊修齊" userId="22546585-76ed-430d-a55b-91435bef14c2" providerId="ADAL" clId="{AAD7176D-5EF4-4E9F-8135-0A98DF1E28E6}" dt="2025-10-28T02:15:16.029" v="654" actId="404"/>
          <ac:spMkLst>
            <pc:docMk/>
            <pc:sldMk cId="2153457822" sldId="2147374333"/>
            <ac:spMk id="3" creationId="{388B84C2-7310-B642-A909-BDDAEAFA928F}"/>
          </ac:spMkLst>
        </pc:spChg>
      </pc:sldChg>
      <pc:sldChg chg="modSp add mod">
        <pc:chgData name="Zack Chuang│莊修齊" userId="22546585-76ed-430d-a55b-91435bef14c2" providerId="ADAL" clId="{AAD7176D-5EF4-4E9F-8135-0A98DF1E28E6}" dt="2025-10-28T02:15:11.055" v="653" actId="404"/>
        <pc:sldMkLst>
          <pc:docMk/>
          <pc:sldMk cId="2339583635" sldId="2147374344"/>
        </pc:sldMkLst>
        <pc:spChg chg="mod">
          <ac:chgData name="Zack Chuang│莊修齊" userId="22546585-76ed-430d-a55b-91435bef14c2" providerId="ADAL" clId="{AAD7176D-5EF4-4E9F-8135-0A98DF1E28E6}" dt="2025-10-28T02:15:11.055" v="653" actId="404"/>
          <ac:spMkLst>
            <pc:docMk/>
            <pc:sldMk cId="2339583635" sldId="2147374344"/>
            <ac:spMk id="3" creationId="{388B84C2-7310-B642-A909-BDDAEAFA928F}"/>
          </ac:spMkLst>
        </pc:spChg>
      </pc:sldChg>
      <pc:sldChg chg="addSp modSp mod">
        <pc:chgData name="Zack Chuang│莊修齊" userId="22546585-76ed-430d-a55b-91435bef14c2" providerId="ADAL" clId="{AAD7176D-5EF4-4E9F-8135-0A98DF1E28E6}" dt="2025-10-28T02:09:26.594" v="609"/>
        <pc:sldMkLst>
          <pc:docMk/>
          <pc:sldMk cId="3149858026" sldId="2147374601"/>
        </pc:sldMkLst>
        <pc:spChg chg="add mod">
          <ac:chgData name="Zack Chuang│莊修齊" userId="22546585-76ed-430d-a55b-91435bef14c2" providerId="ADAL" clId="{AAD7176D-5EF4-4E9F-8135-0A98DF1E28E6}" dt="2025-10-28T02:04:34.074" v="595"/>
          <ac:spMkLst>
            <pc:docMk/>
            <pc:sldMk cId="3149858026" sldId="2147374601"/>
            <ac:spMk id="2" creationId="{2B342713-A027-F074-A52F-FE53C21C1400}"/>
          </ac:spMkLst>
        </pc:spChg>
        <pc:spChg chg="add mod">
          <ac:chgData name="Zack Chuang│莊修齊" userId="22546585-76ed-430d-a55b-91435bef14c2" providerId="ADAL" clId="{AAD7176D-5EF4-4E9F-8135-0A98DF1E28E6}" dt="2025-10-28T02:09:26.594" v="609"/>
          <ac:spMkLst>
            <pc:docMk/>
            <pc:sldMk cId="3149858026" sldId="2147374601"/>
            <ac:spMk id="3" creationId="{4678CD81-BCEF-FFA2-32A8-F3244D1DB5A2}"/>
          </ac:spMkLst>
        </pc:spChg>
      </pc:sldChg>
      <pc:sldChg chg="add">
        <pc:chgData name="Zack Chuang│莊修齊" userId="22546585-76ed-430d-a55b-91435bef14c2" providerId="ADAL" clId="{AAD7176D-5EF4-4E9F-8135-0A98DF1E28E6}" dt="2025-10-28T01:51:53.465" v="558"/>
        <pc:sldMkLst>
          <pc:docMk/>
          <pc:sldMk cId="1801560419" sldId="2147374669"/>
        </pc:sldMkLst>
      </pc:sldChg>
      <pc:sldChg chg="modSp add mod">
        <pc:chgData name="Zack Chuang│莊修齊" userId="22546585-76ed-430d-a55b-91435bef14c2" providerId="ADAL" clId="{AAD7176D-5EF4-4E9F-8135-0A98DF1E28E6}" dt="2025-10-28T02:19:27.331" v="907" actId="20577"/>
        <pc:sldMkLst>
          <pc:docMk/>
          <pc:sldMk cId="759449442" sldId="2147374670"/>
        </pc:sldMkLst>
        <pc:spChg chg="mod">
          <ac:chgData name="Zack Chuang│莊修齊" userId="22546585-76ed-430d-a55b-91435bef14c2" providerId="ADAL" clId="{AAD7176D-5EF4-4E9F-8135-0A98DF1E28E6}" dt="2025-10-28T02:03:40.918" v="587" actId="404"/>
          <ac:spMkLst>
            <pc:docMk/>
            <pc:sldMk cId="759449442" sldId="2147374670"/>
            <ac:spMk id="3" creationId="{F4D03BE7-C454-747E-EF35-44A6C12F5F9B}"/>
          </ac:spMkLst>
        </pc:spChg>
        <pc:spChg chg="mod">
          <ac:chgData name="Zack Chuang│莊修齊" userId="22546585-76ed-430d-a55b-91435bef14c2" providerId="ADAL" clId="{AAD7176D-5EF4-4E9F-8135-0A98DF1E28E6}" dt="2025-10-28T02:19:27.331" v="907" actId="20577"/>
          <ac:spMkLst>
            <pc:docMk/>
            <pc:sldMk cId="759449442" sldId="2147374670"/>
            <ac:spMk id="4" creationId="{4DE76630-298B-1DAE-E819-3639B1C9B5F3}"/>
          </ac:spMkLst>
        </pc:spChg>
      </pc:sldChg>
      <pc:sldChg chg="modSp add mod ord">
        <pc:chgData name="Zack Chuang│莊修齊" userId="22546585-76ed-430d-a55b-91435bef14c2" providerId="ADAL" clId="{AAD7176D-5EF4-4E9F-8135-0A98DF1E28E6}" dt="2025-10-28T02:16:19.370" v="712"/>
        <pc:sldMkLst>
          <pc:docMk/>
          <pc:sldMk cId="3513526534" sldId="2147374675"/>
        </pc:sldMkLst>
        <pc:spChg chg="mod">
          <ac:chgData name="Zack Chuang│莊修齊" userId="22546585-76ed-430d-a55b-91435bef14c2" providerId="ADAL" clId="{AAD7176D-5EF4-4E9F-8135-0A98DF1E28E6}" dt="2025-10-28T02:16:11.408" v="710" actId="20577"/>
          <ac:spMkLst>
            <pc:docMk/>
            <pc:sldMk cId="3513526534" sldId="2147374675"/>
            <ac:spMk id="6" creationId="{E26D2CE4-A6A6-2DEF-6601-25C7DACB3963}"/>
          </ac:spMkLst>
        </pc:spChg>
      </pc:sldChg>
      <pc:sldChg chg="addSp modSp add mod">
        <pc:chgData name="Zack Chuang│莊修齊" userId="22546585-76ed-430d-a55b-91435bef14c2" providerId="ADAL" clId="{AAD7176D-5EF4-4E9F-8135-0A98DF1E28E6}" dt="2025-10-28T02:12:51.552" v="636" actId="207"/>
        <pc:sldMkLst>
          <pc:docMk/>
          <pc:sldMk cId="2940669640" sldId="2147374676"/>
        </pc:sldMkLst>
        <pc:spChg chg="mod">
          <ac:chgData name="Zack Chuang│莊修齊" userId="22546585-76ed-430d-a55b-91435bef14c2" providerId="ADAL" clId="{AAD7176D-5EF4-4E9F-8135-0A98DF1E28E6}" dt="2025-10-28T02:04:45.076" v="596"/>
          <ac:spMkLst>
            <pc:docMk/>
            <pc:sldMk cId="2940669640" sldId="2147374676"/>
            <ac:spMk id="2" creationId="{A0D07D1B-D04E-9348-4C81-E9EB09E2C8D0}"/>
          </ac:spMkLst>
        </pc:spChg>
        <pc:spChg chg="add mod">
          <ac:chgData name="Zack Chuang│莊修齊" userId="22546585-76ed-430d-a55b-91435bef14c2" providerId="ADAL" clId="{AAD7176D-5EF4-4E9F-8135-0A98DF1E28E6}" dt="2025-10-28T02:12:51.552" v="636" actId="207"/>
          <ac:spMkLst>
            <pc:docMk/>
            <pc:sldMk cId="2940669640" sldId="2147374676"/>
            <ac:spMk id="4" creationId="{945863ED-EEAB-7A68-414B-003DDD577747}"/>
          </ac:spMkLst>
        </pc:spChg>
      </pc:sldChg>
      <pc:sldChg chg="addSp modSp add mod">
        <pc:chgData name="Zack Chuang│莊修齊" userId="22546585-76ed-430d-a55b-91435bef14c2" providerId="ADAL" clId="{AAD7176D-5EF4-4E9F-8135-0A98DF1E28E6}" dt="2025-11-03T04:01:01.955" v="1089" actId="20577"/>
        <pc:sldMkLst>
          <pc:docMk/>
          <pc:sldMk cId="2136809793" sldId="2147374677"/>
        </pc:sldMkLst>
        <pc:spChg chg="mod">
          <ac:chgData name="Zack Chuang│莊修齊" userId="22546585-76ed-430d-a55b-91435bef14c2" providerId="ADAL" clId="{AAD7176D-5EF4-4E9F-8135-0A98DF1E28E6}" dt="2025-10-28T02:05:01.121" v="597"/>
          <ac:spMkLst>
            <pc:docMk/>
            <pc:sldMk cId="2136809793" sldId="2147374677"/>
            <ac:spMk id="2" creationId="{A8561413-09BB-FB99-705A-0A8056C62016}"/>
          </ac:spMkLst>
        </pc:spChg>
        <pc:spChg chg="add mod">
          <ac:chgData name="Zack Chuang│莊修齊" userId="22546585-76ed-430d-a55b-91435bef14c2" providerId="ADAL" clId="{AAD7176D-5EF4-4E9F-8135-0A98DF1E28E6}" dt="2025-11-03T04:01:01.955" v="1089" actId="20577"/>
          <ac:spMkLst>
            <pc:docMk/>
            <pc:sldMk cId="2136809793" sldId="2147374677"/>
            <ac:spMk id="3" creationId="{982BE08E-6E2A-EE82-55DE-B07ACC6A312F}"/>
          </ac:spMkLst>
        </pc:spChg>
      </pc:sldChg>
      <pc:sldChg chg="addSp modSp add mod">
        <pc:chgData name="Zack Chuang│莊修齊" userId="22546585-76ed-430d-a55b-91435bef14c2" providerId="ADAL" clId="{AAD7176D-5EF4-4E9F-8135-0A98DF1E28E6}" dt="2025-11-03T04:01:25.500" v="1123" actId="14100"/>
        <pc:sldMkLst>
          <pc:docMk/>
          <pc:sldMk cId="1837448047" sldId="2147374678"/>
        </pc:sldMkLst>
        <pc:spChg chg="mod">
          <ac:chgData name="Zack Chuang│莊修齊" userId="22546585-76ed-430d-a55b-91435bef14c2" providerId="ADAL" clId="{AAD7176D-5EF4-4E9F-8135-0A98DF1E28E6}" dt="2025-10-28T02:05:12.992" v="598"/>
          <ac:spMkLst>
            <pc:docMk/>
            <pc:sldMk cId="1837448047" sldId="2147374678"/>
            <ac:spMk id="2" creationId="{C7A3296E-0169-516B-57C5-111DD70EA9A0}"/>
          </ac:spMkLst>
        </pc:spChg>
        <pc:spChg chg="add mod">
          <ac:chgData name="Zack Chuang│莊修齊" userId="22546585-76ed-430d-a55b-91435bef14c2" providerId="ADAL" clId="{AAD7176D-5EF4-4E9F-8135-0A98DF1E28E6}" dt="2025-11-03T04:01:25.500" v="1123" actId="14100"/>
          <ac:spMkLst>
            <pc:docMk/>
            <pc:sldMk cId="1837448047" sldId="2147374678"/>
            <ac:spMk id="3" creationId="{586DB90E-0403-9675-6EE2-8095524D62F3}"/>
          </ac:spMkLst>
        </pc:spChg>
      </pc:sldChg>
      <pc:sldChg chg="addSp modSp add mod">
        <pc:chgData name="Zack Chuang│莊修齊" userId="22546585-76ed-430d-a55b-91435bef14c2" providerId="ADAL" clId="{AAD7176D-5EF4-4E9F-8135-0A98DF1E28E6}" dt="2025-11-03T04:02:08.789" v="1167" actId="14100"/>
        <pc:sldMkLst>
          <pc:docMk/>
          <pc:sldMk cId="1824968964" sldId="2147374679"/>
        </pc:sldMkLst>
        <pc:spChg chg="mod">
          <ac:chgData name="Zack Chuang│莊修齊" userId="22546585-76ed-430d-a55b-91435bef14c2" providerId="ADAL" clId="{AAD7176D-5EF4-4E9F-8135-0A98DF1E28E6}" dt="2025-10-28T02:05:22.590" v="599"/>
          <ac:spMkLst>
            <pc:docMk/>
            <pc:sldMk cId="1824968964" sldId="2147374679"/>
            <ac:spMk id="2" creationId="{DC902AAD-EC34-1E2A-FC2E-C5B1437FC54D}"/>
          </ac:spMkLst>
        </pc:spChg>
        <pc:spChg chg="add mod">
          <ac:chgData name="Zack Chuang│莊修齊" userId="22546585-76ed-430d-a55b-91435bef14c2" providerId="ADAL" clId="{AAD7176D-5EF4-4E9F-8135-0A98DF1E28E6}" dt="2025-11-03T04:02:08.789" v="1167" actId="14100"/>
          <ac:spMkLst>
            <pc:docMk/>
            <pc:sldMk cId="1824968964" sldId="2147374679"/>
            <ac:spMk id="3" creationId="{B0F4D8F9-F484-4D01-F5A9-B8D28B314638}"/>
          </ac:spMkLst>
        </pc:spChg>
      </pc:sldChg>
      <pc:sldChg chg="addSp modSp new mod">
        <pc:chgData name="Zack Chuang│莊修齊" userId="22546585-76ed-430d-a55b-91435bef14c2" providerId="ADAL" clId="{AAD7176D-5EF4-4E9F-8135-0A98DF1E28E6}" dt="2025-10-31T02:11:16.077" v="959" actId="207"/>
        <pc:sldMkLst>
          <pc:docMk/>
          <pc:sldMk cId="1587604443" sldId="2147374680"/>
        </pc:sldMkLst>
        <pc:spChg chg="add mod">
          <ac:chgData name="Zack Chuang│莊修齊" userId="22546585-76ed-430d-a55b-91435bef14c2" providerId="ADAL" clId="{AAD7176D-5EF4-4E9F-8135-0A98DF1E28E6}" dt="2025-10-31T02:10:52.471" v="955" actId="20577"/>
          <ac:spMkLst>
            <pc:docMk/>
            <pc:sldMk cId="1587604443" sldId="2147374680"/>
            <ac:spMk id="2" creationId="{FD96C236-D72A-1C18-C5A9-6F914AE6902F}"/>
          </ac:spMkLst>
        </pc:spChg>
        <pc:spChg chg="add mod">
          <ac:chgData name="Zack Chuang│莊修齊" userId="22546585-76ed-430d-a55b-91435bef14c2" providerId="ADAL" clId="{AAD7176D-5EF4-4E9F-8135-0A98DF1E28E6}" dt="2025-10-31T02:11:16.077" v="959" actId="207"/>
          <ac:spMkLst>
            <pc:docMk/>
            <pc:sldMk cId="1587604443" sldId="2147374680"/>
            <ac:spMk id="4" creationId="{5D35D310-5428-93AD-42A8-0A666023738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28C32E-F5BF-4CF8-B947-0D664E26A0B3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1752BC-6FA7-476A-AC6B-C3BBE8718C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74198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DB23C-7505-4C69-BD5C-005B84394A23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1" y="4783308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AC1DE-8263-49C4-8F8F-416BA4E3AA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47880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簡報</a:t>
            </a:r>
            <a:r>
              <a:rPr lang="en-US" altLang="zh-TW" dirty="0"/>
              <a:t>8</a:t>
            </a:r>
            <a:r>
              <a:rPr lang="zh-TW" altLang="en-US" dirty="0"/>
              <a:t>分鐘、</a:t>
            </a:r>
            <a:r>
              <a:rPr lang="en-US" altLang="zh-TW" dirty="0"/>
              <a:t>QA10</a:t>
            </a:r>
            <a:r>
              <a:rPr lang="zh-TW" altLang="en-US" dirty="0"/>
              <a:t>分鐘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DAC1DE-8263-49C4-8F8F-416BA4E3AA8E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664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334342F-99CA-7366-B749-D066CBEEBC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A3337CD-0207-5494-25B9-F206877DCD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4F433C1-E33B-9679-8622-2A44C6AF1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5E8B-8F0C-45F0-885C-E45C296553BB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0CF7AA6-35C4-129D-D87E-6630D4063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56461F7-A5BA-0415-C998-59F4D750B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CBBF6-B256-4A9B-A8D2-EF6A8668F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8071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64E6E2-490F-CE5A-16D2-998091A85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D896674-C470-789B-AD5B-209F9423F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8083E83-DF39-874B-48D2-9A16AEF07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5E8B-8F0C-45F0-885C-E45C296553BB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A3BA0F8-29F9-24C7-846C-9311AF83A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0A6D2F-FF67-0656-A8E2-BA48A4360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CBBF6-B256-4A9B-A8D2-EF6A8668F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15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AA3666C-D930-2DFF-8AF2-8F442B80A8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3D02EFB-F84A-7996-ECAE-E4752E84A0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07A2A00-BB3E-C0D3-79F9-9051031FE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5E8B-8F0C-45F0-885C-E45C296553BB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F15B61A-B982-0E71-C465-BB0A9B1D7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1332E96-22B3-275F-E60C-2FC7089D9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CBBF6-B256-4A9B-A8D2-EF6A8668F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081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9610A1-93C7-B69A-F960-D01A179A5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A6DB146-B745-31C5-4407-1291F4D9E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B4B04AE-AB4B-863D-BF33-69A524742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5E8B-8F0C-45F0-885C-E45C296553BB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01E6AA7-E7AE-0040-DF16-76262E421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9CB1265-2279-37FD-A7C3-B3DE73151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CBBF6-B256-4A9B-A8D2-EF6A8668F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866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DDEE332-B12C-BC01-7C38-681B65F00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3BFA5BE-E229-F77E-3503-D5BCF2731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D6F0C28-E55B-A85D-7E0C-D84BFA05C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5E8B-8F0C-45F0-885C-E45C296553BB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A5C5A4-96A8-ED21-B822-59BF4EEB1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96F7CB5-E633-2B3E-E4DE-7C05D864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CBBF6-B256-4A9B-A8D2-EF6A8668F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1786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0F49F8A-8C97-8998-6652-B2E60BD11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AF62F80-645F-9A1F-E70C-0DDB57E2CF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B21F42A-2AAB-6A77-AAB5-45F753D2C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5D5C9F2-808E-59F5-6D50-D6E3A1FB1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5E8B-8F0C-45F0-885C-E45C296553BB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30B7FE8-C731-F43C-F2AF-82D26CD26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1B00849-44DE-B6F5-4B95-EAB10E8A6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CBBF6-B256-4A9B-A8D2-EF6A8668F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937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D8CD4E0-B185-55B2-B599-4D22575D8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9190A60-E838-932C-07D5-820925B42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C10FC08-DEF9-31BA-8B75-0288465C48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584A340-E748-0132-D838-E85894D1EA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79839EE-1FC8-9932-4732-3DD873090A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9D23D11-071D-BC78-33C3-C7A517F57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5E8B-8F0C-45F0-885C-E45C296553BB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C3D0B31-8C7F-34EA-3677-C354476F5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AC8808-8B84-23BC-0D79-D42578536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CBBF6-B256-4A9B-A8D2-EF6A8668F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6897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CD8BBF-514E-6604-368C-66FD49D00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DF9CB767-E2F1-1809-4F24-B6E2393A9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5E8B-8F0C-45F0-885C-E45C296553BB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2FE787A-CD82-BC5D-3CC6-6587CBF33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5B00397-9E7B-C1DF-BD0A-A0939E7A9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CBBF6-B256-4A9B-A8D2-EF6A8668F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3794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15A1965-69ED-61D9-4527-3B987CD98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5E8B-8F0C-45F0-885C-E45C296553BB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40C0D05-3BCF-9136-7357-E782D5F6E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3CE2D02-EF56-7059-5068-309F0CDD4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CBBF6-B256-4A9B-A8D2-EF6A8668F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3145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D9BBFB3-8DB1-FFBA-CA49-99BA23F3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97807D3-A29D-FB92-3C8D-E028B0F79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C021E1B-135A-5E63-4A09-009C02803D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CFF6407-A5CC-4956-68DC-3B3DA9219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5E8B-8F0C-45F0-885C-E45C296553BB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07370D6-700D-79F5-31C9-37569D9BA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DCA7313-7211-5170-7E5B-2844781F7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CBBF6-B256-4A9B-A8D2-EF6A8668F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2609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8B6F075-DADF-5EF2-361E-9A43B7AB8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FF1A075-2D35-D17B-1A77-169C8E361A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ABD873A-7A60-E381-8E53-A8EE108D82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3CC9648-253F-D917-F492-6A323406D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35E8B-8F0C-45F0-885C-E45C296553BB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1541FF-6AE5-0FBE-11EF-8817DDCF2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CE27F7B-A861-9527-9C87-B29B9EBA9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CBBF6-B256-4A9B-A8D2-EF6A8668FE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3108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723E18C-6DE9-8DF6-DAF7-9FAEBE844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AA5FBE9-E91E-3636-FD5D-23B8ABED3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07BDFD8-ABEE-0C9D-C6A0-F052E6D759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E35E8B-8F0C-45F0-885C-E45C296553BB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A41735C-A961-15D9-3501-964B383AB2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FB5C24A-45BE-815D-601B-D1B0C5E36A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3CBBF6-B256-4A9B-A8D2-EF6A8668FE05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659469EF-BED0-8388-3E9C-4D32DB59D17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1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idx="4294967295"/>
          </p:nvPr>
        </p:nvSpPr>
        <p:spPr>
          <a:xfrm>
            <a:off x="0" y="0"/>
            <a:ext cx="12180887" cy="2390052"/>
          </a:xfrm>
        </p:spPr>
        <p:txBody>
          <a:bodyPr>
            <a:noAutofit/>
          </a:bodyPr>
          <a:lstStyle/>
          <a:p>
            <a:pPr algn="ctr">
              <a:lnSpc>
                <a:spcPts val="8000"/>
              </a:lnSpc>
              <a:spcBef>
                <a:spcPts val="600"/>
              </a:spcBef>
            </a:pPr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</a:t>
            </a:r>
            <a:r>
              <a:rPr lang="en-US" altLang="zh-TW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屆工具機產業</a:t>
            </a:r>
            <a:r>
              <a:rPr lang="en-US" altLang="zh-TW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賦能標章</a:t>
            </a:r>
            <a:br>
              <a:rPr lang="en-US" altLang="zh-TW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評鑑審查簡報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1A05B87C-78F8-3B44-F123-B551095BA4A7}"/>
              </a:ext>
            </a:extLst>
          </p:cNvPr>
          <p:cNvSpPr txBox="1"/>
          <p:nvPr/>
        </p:nvSpPr>
        <p:spPr>
          <a:xfrm>
            <a:off x="1725640" y="3055681"/>
            <a:ext cx="5688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0700" indent="-1790700">
              <a:spcBef>
                <a:spcPts val="600"/>
              </a:spcBef>
              <a:spcAft>
                <a:spcPts val="600"/>
              </a:spcAft>
            </a:pPr>
            <a:r>
              <a:rPr lang="zh-TW" altLang="en-US" sz="28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產品名稱：</a:t>
            </a:r>
            <a:endParaRPr lang="en-US" altLang="zh-TW" sz="2800" b="1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EE5DF5C6-6C18-AF3F-7F71-2C6E9D50E1AA}"/>
              </a:ext>
            </a:extLst>
          </p:cNvPr>
          <p:cNvSpPr txBox="1"/>
          <p:nvPr/>
        </p:nvSpPr>
        <p:spPr>
          <a:xfrm>
            <a:off x="1725640" y="4626422"/>
            <a:ext cx="55391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報</a:t>
            </a:r>
            <a:r>
              <a:rPr lang="zh-TW" altLang="en-US" sz="2400" b="1" baseline="0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  </a:t>
            </a: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告  人：</a:t>
            </a: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__________(</a:t>
            </a: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職稱</a:t>
            </a: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</a:p>
          <a:p>
            <a:pPr marL="1250950" indent="-1250950">
              <a:spcBef>
                <a:spcPts val="600"/>
              </a:spcBef>
              <a:spcAft>
                <a:spcPts val="600"/>
              </a:spcAft>
            </a:pPr>
            <a:r>
              <a:rPr lang="zh-TW" altLang="en-US" sz="2400" b="1" u="none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出席人員：</a:t>
            </a:r>
            <a:r>
              <a:rPr lang="en-US" altLang="zh-TW" sz="2400" b="1" u="none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__________</a:t>
            </a: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職稱</a:t>
            </a: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</a:p>
          <a:p>
            <a:pPr marL="1250950" indent="0">
              <a:spcBef>
                <a:spcPts val="600"/>
              </a:spcBef>
              <a:spcAft>
                <a:spcPts val="600"/>
              </a:spcAft>
            </a:pPr>
            <a:r>
              <a:rPr lang="en-US" altLang="zh-TW" sz="2400" b="1" u="none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   __________</a:t>
            </a: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職稱</a:t>
            </a: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</a:p>
          <a:p>
            <a:pPr marL="125095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400" b="1" u="none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   __________</a:t>
            </a: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(</a:t>
            </a:r>
            <a:r>
              <a:rPr lang="zh-TW" altLang="en-US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職稱</a:t>
            </a:r>
            <a:r>
              <a:rPr lang="en-US" altLang="zh-TW" sz="24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9CA6EB1A-24D1-2D43-908D-426C7A306EEF}"/>
              </a:ext>
            </a:extLst>
          </p:cNvPr>
          <p:cNvSpPr txBox="1"/>
          <p:nvPr/>
        </p:nvSpPr>
        <p:spPr>
          <a:xfrm>
            <a:off x="1725640" y="3766920"/>
            <a:ext cx="5688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28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公司名稱：</a:t>
            </a:r>
            <a:endParaRPr lang="en-US" altLang="zh-TW" sz="2800" b="1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23EBABFC-286A-D371-1B0B-C31E44B4F7A0}"/>
              </a:ext>
            </a:extLst>
          </p:cNvPr>
          <p:cNvSpPr txBox="1"/>
          <p:nvPr/>
        </p:nvSpPr>
        <p:spPr>
          <a:xfrm>
            <a:off x="8958829" y="6068172"/>
            <a:ext cx="27414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日期：</a:t>
            </a:r>
            <a:r>
              <a:rPr lang="en-US" altLang="zh-TW" sz="20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115</a:t>
            </a:r>
            <a:r>
              <a:rPr lang="zh-TW" altLang="en-US" sz="20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年</a:t>
            </a:r>
            <a:r>
              <a:rPr lang="en-US" altLang="zh-TW" sz="20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03</a:t>
            </a:r>
            <a:r>
              <a:rPr lang="zh-TW" altLang="en-US" sz="20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月</a:t>
            </a:r>
            <a:r>
              <a:rPr lang="en-US" altLang="zh-TW" sz="20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    </a:t>
            </a:r>
            <a:r>
              <a:rPr lang="zh-TW" altLang="en-US" sz="20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日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EC400EF7-6C42-DDF2-6E5A-B30E0ADC5CF0}"/>
              </a:ext>
            </a:extLst>
          </p:cNvPr>
          <p:cNvSpPr/>
          <p:nvPr/>
        </p:nvSpPr>
        <p:spPr>
          <a:xfrm>
            <a:off x="9318812" y="3153334"/>
            <a:ext cx="3913094" cy="193637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400" dirty="0"/>
              <a:t>可使用</a:t>
            </a:r>
            <a:r>
              <a:rPr lang="en-US" altLang="zh-TW" sz="2400" dirty="0"/>
              <a:t>TMBA</a:t>
            </a:r>
            <a:r>
              <a:rPr lang="zh-TW" altLang="en-US" sz="2400" dirty="0"/>
              <a:t>模板，</a:t>
            </a:r>
            <a:endParaRPr lang="en-US" altLang="zh-TW" sz="2400" dirty="0"/>
          </a:p>
          <a:p>
            <a:r>
              <a:rPr lang="zh-TW" altLang="en-US" sz="2400" dirty="0"/>
              <a:t>也可以用自己企業的模板</a:t>
            </a:r>
            <a:endParaRPr lang="en-US" altLang="zh-TW" sz="2400" dirty="0"/>
          </a:p>
          <a:p>
            <a:r>
              <a:rPr lang="zh-TW" altLang="en-US" sz="2400" dirty="0"/>
              <a:t>頁數不限，但每案報告時間固定</a:t>
            </a:r>
            <a:r>
              <a:rPr lang="en-US" altLang="zh-TW" sz="2400" dirty="0"/>
              <a:t>10</a:t>
            </a:r>
            <a:r>
              <a:rPr lang="zh-TW" altLang="en-US" sz="2400" dirty="0"/>
              <a:t>分鐘</a:t>
            </a:r>
            <a:r>
              <a:rPr lang="en-US" altLang="zh-TW" sz="2400" dirty="0"/>
              <a:t>+Q&amp;A10</a:t>
            </a:r>
            <a:r>
              <a:rPr lang="zh-TW" altLang="en-US" sz="2400" dirty="0"/>
              <a:t>分鐘</a:t>
            </a:r>
            <a:endParaRPr lang="en-US" altLang="zh-TW" sz="2400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AD5DBC01-0D16-0630-4BDF-1BB337DE248F}"/>
              </a:ext>
            </a:extLst>
          </p:cNvPr>
          <p:cNvSpPr txBox="1"/>
          <p:nvPr/>
        </p:nvSpPr>
        <p:spPr>
          <a:xfrm>
            <a:off x="3023075" y="2209737"/>
            <a:ext cx="64905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□</a:t>
            </a:r>
            <a:r>
              <a:rPr lang="zh-TW" altLang="en-US" sz="36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zh-TW" sz="28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A.</a:t>
            </a:r>
            <a:r>
              <a:rPr lang="zh-TW" altLang="zh-TW" sz="28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企業</a:t>
            </a:r>
            <a:r>
              <a:rPr lang="en-US" altLang="zh-TW" sz="28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AI</a:t>
            </a:r>
            <a:r>
              <a:rPr lang="zh-TW" altLang="zh-TW" sz="28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賦能組</a:t>
            </a:r>
            <a:r>
              <a:rPr lang="zh-TW" altLang="en-US" sz="28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zh-TW" sz="28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□</a:t>
            </a:r>
            <a:r>
              <a:rPr lang="zh-TW" altLang="en-US" sz="28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 </a:t>
            </a:r>
            <a:r>
              <a:rPr lang="en-US" altLang="zh-TW" sz="28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B.</a:t>
            </a:r>
            <a:r>
              <a:rPr lang="zh-TW" altLang="zh-TW" sz="28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產品</a:t>
            </a:r>
            <a:r>
              <a:rPr lang="en-US" altLang="zh-TW" sz="28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AI</a:t>
            </a:r>
            <a:r>
              <a:rPr lang="zh-TW" altLang="zh-TW" sz="2800" b="1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賦能組</a:t>
            </a:r>
            <a:endParaRPr lang="zh-TW" altLang="en-US" sz="2800" b="1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3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FD96C236-D72A-1C18-C5A9-6F914AE6902F}"/>
              </a:ext>
            </a:extLst>
          </p:cNvPr>
          <p:cNvSpPr txBox="1"/>
          <p:nvPr/>
        </p:nvSpPr>
        <p:spPr>
          <a:xfrm>
            <a:off x="0" y="0"/>
            <a:ext cx="12192000" cy="1064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其他補充說明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5D35D310-5428-93AD-42A8-0A6660237388}"/>
              </a:ext>
            </a:extLst>
          </p:cNvPr>
          <p:cNvSpPr txBox="1"/>
          <p:nvPr/>
        </p:nvSpPr>
        <p:spPr>
          <a:xfrm>
            <a:off x="1534884" y="1710346"/>
            <a:ext cx="8239205" cy="659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55"/>
              </a:spcBef>
              <a:buNone/>
            </a:pPr>
            <a:r>
              <a:rPr lang="zh-TW" altLang="zh-TW" sz="1800" dirty="0">
                <a:solidFill>
                  <a:schemeClr val="bg1">
                    <a:lumMod val="75000"/>
                  </a:schemeClr>
                </a:solidFill>
                <a:effectLst/>
                <a:latin typeface="微軟正黑體 Light" panose="020B0304030504040204" pitchFamily="34" charset="-120"/>
                <a:ea typeface="標楷體" panose="03000509000000000000" pitchFamily="65" charset="-120"/>
                <a:cs typeface="微軟正黑體 Light" panose="020B0304030504040204" pitchFamily="34" charset="-120"/>
              </a:rPr>
              <a:t>其他加分項： 提供可量化效益數據、跨企業共創案例、</a:t>
            </a:r>
            <a:r>
              <a:rPr lang="en-US" altLang="zh-TW" sz="1800" dirty="0">
                <a:solidFill>
                  <a:schemeClr val="bg1">
                    <a:lumMod val="75000"/>
                  </a:schemeClr>
                </a:solidFill>
                <a:effectLst/>
                <a:latin typeface="微軟正黑體 Light" panose="020B0304030504040204" pitchFamily="34" charset="-120"/>
                <a:ea typeface="標楷體" panose="03000509000000000000" pitchFamily="65" charset="-120"/>
                <a:cs typeface="微軟正黑體 Light" panose="020B0304030504040204" pitchFamily="34" charset="-120"/>
              </a:rPr>
              <a:t>AI</a:t>
            </a:r>
            <a:r>
              <a:rPr lang="zh-TW" altLang="zh-TW" sz="1800" dirty="0">
                <a:solidFill>
                  <a:schemeClr val="bg1">
                    <a:lumMod val="75000"/>
                  </a:schemeClr>
                </a:solidFill>
                <a:effectLst/>
                <a:latin typeface="微軟正黑體 Light" panose="020B0304030504040204" pitchFamily="34" charset="-120"/>
                <a:ea typeface="標楷體" panose="03000509000000000000" pitchFamily="65" charset="-120"/>
                <a:cs typeface="微軟正黑體 Light" panose="020B0304030504040204" pitchFamily="34" charset="-120"/>
              </a:rPr>
              <a:t>倫理</a:t>
            </a:r>
            <a:r>
              <a:rPr lang="en-US" altLang="zh-TW" sz="1800" dirty="0">
                <a:solidFill>
                  <a:schemeClr val="bg1">
                    <a:lumMod val="75000"/>
                  </a:schemeClr>
                </a:solidFill>
                <a:effectLst/>
                <a:latin typeface="微軟正黑體 Light" panose="020B0304030504040204" pitchFamily="34" charset="-120"/>
                <a:ea typeface="標楷體" panose="03000509000000000000" pitchFamily="65" charset="-120"/>
                <a:cs typeface="微軟正黑體 Light" panose="020B0304030504040204" pitchFamily="34" charset="-120"/>
              </a:rPr>
              <a:t>/</a:t>
            </a:r>
            <a:r>
              <a:rPr lang="zh-TW" altLang="zh-TW" sz="1800" dirty="0">
                <a:solidFill>
                  <a:schemeClr val="bg1">
                    <a:lumMod val="75000"/>
                  </a:schemeClr>
                </a:solidFill>
                <a:effectLst/>
                <a:latin typeface="微軟正黑體 Light" panose="020B0304030504040204" pitchFamily="34" charset="-120"/>
                <a:ea typeface="標楷體" panose="03000509000000000000" pitchFamily="65" charset="-120"/>
                <a:cs typeface="微軟正黑體 Light" panose="020B0304030504040204" pitchFamily="34" charset="-120"/>
              </a:rPr>
              <a:t>安全治理實踐。</a:t>
            </a:r>
            <a:endParaRPr lang="zh-TW" altLang="zh-TW" sz="1600" dirty="0">
              <a:solidFill>
                <a:schemeClr val="bg1">
                  <a:lumMod val="75000"/>
                </a:schemeClr>
              </a:solidFill>
              <a:effectLst/>
              <a:latin typeface="微軟正黑體 Light" panose="020B0304030504040204" pitchFamily="34" charset="-120"/>
              <a:ea typeface="微軟正黑體 Light" panose="020B0304030504040204" pitchFamily="34" charset="-120"/>
              <a:cs typeface="微軟正黑體 Light" panose="020B0304030504040204" pitchFamily="34" charset="-120"/>
            </a:endParaRPr>
          </a:p>
          <a:p>
            <a:pPr>
              <a:spcBef>
                <a:spcPts val="55"/>
              </a:spcBef>
              <a:buNone/>
            </a:pPr>
            <a:r>
              <a:rPr lang="zh-TW" altLang="zh-TW" sz="1800" dirty="0">
                <a:solidFill>
                  <a:schemeClr val="bg1">
                    <a:lumMod val="75000"/>
                  </a:schemeClr>
                </a:solidFill>
                <a:effectLst/>
                <a:latin typeface="微軟正黑體 Light" panose="020B0304030504040204" pitchFamily="34" charset="-120"/>
                <a:ea typeface="標楷體" panose="03000509000000000000" pitchFamily="65" charset="-120"/>
                <a:cs typeface="微軟正黑體 Light" panose="020B0304030504040204" pitchFamily="34" charset="-120"/>
              </a:rPr>
              <a:t>其他扣分項： 僅概念展示、資料未整合、成效無法驗證。</a:t>
            </a:r>
            <a:endParaRPr lang="zh-TW" altLang="zh-TW" sz="1600" dirty="0">
              <a:solidFill>
                <a:schemeClr val="bg1">
                  <a:lumMod val="75000"/>
                </a:schemeClr>
              </a:solidFill>
              <a:effectLst/>
              <a:latin typeface="微軟正黑體 Light" panose="020B0304030504040204" pitchFamily="34" charset="-120"/>
              <a:ea typeface="微軟正黑體 Light" panose="020B0304030504040204" pitchFamily="34" charset="-120"/>
              <a:cs typeface="微軟正黑體 Light" panose="020B03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7604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>
            <a:extLst>
              <a:ext uri="{FF2B5EF4-FFF2-40B4-BE49-F238E27FC236}">
                <a16:creationId xmlns:a16="http://schemas.microsoft.com/office/drawing/2014/main" id="{DCA9EBA2-DF84-D865-DCFF-6CF4E785636D}"/>
              </a:ext>
            </a:extLst>
          </p:cNvPr>
          <p:cNvSpPr txBox="1"/>
          <p:nvPr/>
        </p:nvSpPr>
        <p:spPr>
          <a:xfrm>
            <a:off x="4043772" y="2459504"/>
            <a:ext cx="41044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9600" b="1" dirty="0">
                <a:solidFill>
                  <a:schemeClr val="accent4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Q </a:t>
            </a:r>
            <a:r>
              <a:rPr lang="en-US" altLang="zh-TW" sz="6000" b="1" dirty="0">
                <a:solidFill>
                  <a:schemeClr val="accent4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&amp; </a:t>
            </a:r>
            <a:r>
              <a:rPr lang="en-US" altLang="zh-TW" sz="9600" b="1" dirty="0">
                <a:solidFill>
                  <a:schemeClr val="accent4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endParaRPr lang="zh-TW" altLang="en-US" sz="6000" b="1" dirty="0">
              <a:solidFill>
                <a:schemeClr val="accent4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7DF9BC28-E810-C843-981D-138BACBF1151}"/>
              </a:ext>
            </a:extLst>
          </p:cNvPr>
          <p:cNvSpPr txBox="1"/>
          <p:nvPr/>
        </p:nvSpPr>
        <p:spPr>
          <a:xfrm>
            <a:off x="4619063" y="4562543"/>
            <a:ext cx="3590365" cy="364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95605" lvl="0" algn="ctr">
              <a:lnSpc>
                <a:spcPts val="2050"/>
              </a:lnSpc>
              <a:spcAft>
                <a:spcPts val="0"/>
              </a:spcAft>
              <a:buSzPts val="1200"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共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分鐘，統問統答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1560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>
            <a:extLst>
              <a:ext uri="{FF2B5EF4-FFF2-40B4-BE49-F238E27FC236}">
                <a16:creationId xmlns:a16="http://schemas.microsoft.com/office/drawing/2014/main" id="{C320E282-07C1-AA6C-174D-200331B730C1}"/>
              </a:ext>
            </a:extLst>
          </p:cNvPr>
          <p:cNvSpPr txBox="1"/>
          <p:nvPr/>
        </p:nvSpPr>
        <p:spPr>
          <a:xfrm>
            <a:off x="493519" y="1823094"/>
            <a:ext cx="5266346" cy="50783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強調：「用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提升營運效率」，幫助廠商內部流程升級。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展示</a:t>
            </a: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zh-TW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</a:t>
            </a:r>
            <a:r>
              <a:rPr lang="zh-TW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AI如何強化企業內功</a:t>
            </a:r>
            <a:r>
              <a:rPr lang="zh-TW" altLang="zh-TW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</a:p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None/>
            </a:pP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典型情境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內部流程優化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接單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報價自動化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製程優化（工件排程、刀具壽命預測）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智能維修（機台異常偵測、預測性維護）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供應鏈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倉儲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物流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調度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評分重點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成效可量化（效率提升、減少人力依賴，對應少子化）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系統落地成熟度（試點 → 實際應用 → 全廠導入）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與產業生態系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上下游協作性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E297E7D-5DBE-D493-D1E6-7DC79C4E2244}"/>
              </a:ext>
            </a:extLst>
          </p:cNvPr>
          <p:cNvSpPr txBox="1"/>
          <p:nvPr/>
        </p:nvSpPr>
        <p:spPr>
          <a:xfrm>
            <a:off x="6364584" y="1823094"/>
            <a:ext cx="5266346" cy="48013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強調：「產品本身有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功能」，讓買家看到工具機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零組件的附加價值。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展示</a:t>
            </a:r>
            <a:r>
              <a:rPr lang="zh-TW" altLang="en-US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zh-TW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</a:t>
            </a:r>
            <a:r>
              <a:rPr lang="zh-TW" altLang="zh-TW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AI如何創造產品新價值</a:t>
            </a:r>
            <a:r>
              <a:rPr lang="zh-TW" altLang="zh-TW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」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None/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None/>
            </a:pP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典型情境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工具機搭載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智能加工模組（自動調整參數、減少切削顫震）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零組件（主軸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刀具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控制器）內建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演算法（壽命預測、精度補償）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機台＋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＋感測器 → 實現智慧工廠聯網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zh-TW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評分重點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產品的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功能是否與競爭者差異化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是否可被客戶直接使用（交鑰匙）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國際市場推廣性（能否成為亮點，增加客戶信任度）</a:t>
            </a:r>
          </a:p>
        </p:txBody>
      </p:sp>
      <p:sp>
        <p:nvSpPr>
          <p:cNvPr id="6" name="文字方塊 9">
            <a:extLst>
              <a:ext uri="{FF2B5EF4-FFF2-40B4-BE49-F238E27FC236}">
                <a16:creationId xmlns:a16="http://schemas.microsoft.com/office/drawing/2014/main" id="{E26D2CE4-A6A6-2DEF-6601-25C7DACB3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7276"/>
            <a:ext cx="12192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1097280" fontAlgn="base">
              <a:lnSpc>
                <a:spcPct val="100000"/>
              </a:lnSpc>
              <a:spcAft>
                <a:spcPct val="0"/>
              </a:spcAft>
            </a:pP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簡報內容方向參考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C67A121E-2CE8-E38B-5891-D8D4F4183678}"/>
              </a:ext>
            </a:extLst>
          </p:cNvPr>
          <p:cNvSpPr txBox="1"/>
          <p:nvPr/>
        </p:nvSpPr>
        <p:spPr>
          <a:xfrm>
            <a:off x="1949154" y="1287212"/>
            <a:ext cx="41468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zh-TW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組：企業內部應用 </a:t>
            </a:r>
            <a:r>
              <a:rPr lang="en-US" altLang="zh-TW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 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工具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5708B5B1-AA0C-5810-90ED-1E9E49287A0F}"/>
              </a:ext>
            </a:extLst>
          </p:cNvPr>
          <p:cNvSpPr txBox="1"/>
          <p:nvPr/>
        </p:nvSpPr>
        <p:spPr>
          <a:xfrm>
            <a:off x="7967863" y="1287211"/>
            <a:ext cx="34425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zh-TW" sz="2400" b="1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B</a:t>
            </a:r>
            <a:r>
              <a:rPr lang="zh-TW" altLang="en-US" sz="2400" b="1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組：產品具 </a:t>
            </a:r>
            <a:r>
              <a:rPr lang="en-US" altLang="zh-TW" sz="2400" b="1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 </a:t>
            </a:r>
            <a:r>
              <a:rPr lang="zh-TW" altLang="en-US" sz="2400" b="1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功能</a:t>
            </a:r>
          </a:p>
        </p:txBody>
      </p:sp>
      <p:pic>
        <p:nvPicPr>
          <p:cNvPr id="1026" name="Picture 2" descr="Company Enterprise Icon SVG Vector &amp; PNG Free Download | UXWing">
            <a:extLst>
              <a:ext uri="{FF2B5EF4-FFF2-40B4-BE49-F238E27FC236}">
                <a16:creationId xmlns:a16="http://schemas.microsoft.com/office/drawing/2014/main" id="{7E50B898-E3E7-022D-6FF6-0CF69667F3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768" y="656887"/>
            <a:ext cx="1157109" cy="109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NC Icons - Free SVG &amp; PNG CNC Images - Noun Project">
            <a:extLst>
              <a:ext uri="{FF2B5EF4-FFF2-40B4-BE49-F238E27FC236}">
                <a16:creationId xmlns:a16="http://schemas.microsoft.com/office/drawing/2014/main" id="{2E9242F7-EDA2-1F4C-8AFD-2F1EDB416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528" y="860913"/>
            <a:ext cx="1065732" cy="1065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rtificial intelligence - Free technology icons">
            <a:extLst>
              <a:ext uri="{FF2B5EF4-FFF2-40B4-BE49-F238E27FC236}">
                <a16:creationId xmlns:a16="http://schemas.microsoft.com/office/drawing/2014/main" id="{50D8CEA5-4205-94D7-61A3-3CF262FA4C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538" y="496872"/>
            <a:ext cx="753231" cy="753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Artificial intelligence - Free technology icons">
            <a:extLst>
              <a:ext uri="{FF2B5EF4-FFF2-40B4-BE49-F238E27FC236}">
                <a16:creationId xmlns:a16="http://schemas.microsoft.com/office/drawing/2014/main" id="{633EAAF3-43FF-88C9-7E17-F15A07860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164" y="606578"/>
            <a:ext cx="753231" cy="753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投影片編號版面配置區 2">
            <a:extLst>
              <a:ext uri="{FF2B5EF4-FFF2-40B4-BE49-F238E27FC236}">
                <a16:creationId xmlns:a16="http://schemas.microsoft.com/office/drawing/2014/main" id="{EBFDEF42-BFAB-E6D2-73AF-D4B94907CB68}"/>
              </a:ext>
            </a:extLst>
          </p:cNvPr>
          <p:cNvSpPr txBox="1">
            <a:spLocks/>
          </p:cNvSpPr>
          <p:nvPr/>
        </p:nvSpPr>
        <p:spPr>
          <a:xfrm>
            <a:off x="9861415" y="6355239"/>
            <a:ext cx="2286000" cy="304271"/>
          </a:xfrm>
          <a:prstGeom prst="rect">
            <a:avLst/>
          </a:prstGeom>
        </p:spPr>
        <p:txBody>
          <a:bodyPr/>
          <a:lstStyle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AB29283-2281-4396-9217-93462D657B09}" type="slidenum">
              <a:rPr lang="zh-TW" altLang="en-US" sz="1500">
                <a:solidFill>
                  <a:prstClr val="black">
                    <a:tint val="75000"/>
                  </a:prstClr>
                </a:solidFill>
              </a:rPr>
              <a:pPr algn="r"/>
              <a:t>12</a:t>
            </a:fld>
            <a:endParaRPr lang="zh-TW" altLang="en-US" sz="15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526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A1E49521-450C-A5C4-8EDB-15FA2075A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9283-2281-4396-9217-93462D657B09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88B84C2-7310-B642-A909-BDDAEAFA928F}"/>
              </a:ext>
            </a:extLst>
          </p:cNvPr>
          <p:cNvSpPr txBox="1"/>
          <p:nvPr/>
        </p:nvSpPr>
        <p:spPr>
          <a:xfrm>
            <a:off x="0" y="0"/>
            <a:ext cx="12192000" cy="1064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公司介紹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A54A2C55-D589-AD8E-935C-F53CD3E3A51E}"/>
              </a:ext>
            </a:extLst>
          </p:cNvPr>
          <p:cNvSpPr txBox="1"/>
          <p:nvPr/>
        </p:nvSpPr>
        <p:spPr>
          <a:xfrm>
            <a:off x="1416321" y="1687135"/>
            <a:ext cx="8061908" cy="8233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ts val="1900"/>
              </a:lnSpc>
              <a:buSzPts val="1200"/>
            </a:pPr>
            <a:r>
              <a:rPr lang="zh-TW" altLang="en-US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公司沿革、公司國內外據點、負責人、公司人數、資本額、主要產品介紹、得獎紀錄、相關證書</a:t>
            </a:r>
            <a:endParaRPr lang="en-US" altLang="zh-TW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just">
              <a:lnSpc>
                <a:spcPts val="1900"/>
              </a:lnSpc>
              <a:buSzPts val="1200"/>
            </a:pPr>
            <a:endParaRPr lang="en-US" altLang="zh-TW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345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A1E49521-450C-A5C4-8EDB-15FA2075A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9283-2281-4396-9217-93462D657B09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88B84C2-7310-B642-A909-BDDAEAFA928F}"/>
              </a:ext>
            </a:extLst>
          </p:cNvPr>
          <p:cNvSpPr txBox="1"/>
          <p:nvPr/>
        </p:nvSpPr>
        <p:spPr>
          <a:xfrm>
            <a:off x="0" y="0"/>
            <a:ext cx="12192000" cy="1064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賦能產品介紹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AC8DE587-C148-02BC-0C99-5994E46383F2}"/>
              </a:ext>
            </a:extLst>
          </p:cNvPr>
          <p:cNvSpPr txBox="1"/>
          <p:nvPr/>
        </p:nvSpPr>
        <p:spPr>
          <a:xfrm>
            <a:off x="1416321" y="1687135"/>
            <a:ext cx="8061908" cy="579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ts val="1900"/>
              </a:lnSpc>
              <a:buSzPts val="1200"/>
            </a:pPr>
            <a:r>
              <a:rPr lang="zh-TW" altLang="en-US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產品照片、產品規格表、產品定位、主要終端客戶、主要市場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內外銷比例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lvl="0" algn="just">
              <a:lnSpc>
                <a:spcPts val="1900"/>
              </a:lnSpc>
              <a:buSzPts val="1200"/>
            </a:pPr>
            <a:r>
              <a:rPr lang="zh-TW" altLang="en-US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國內外主要競爭對手、售價、該產品得獎紀錄、該產品是否參與政府計畫</a:t>
            </a:r>
          </a:p>
        </p:txBody>
      </p:sp>
    </p:spTree>
    <p:extLst>
      <p:ext uri="{BB962C8B-B14F-4D97-AF65-F5344CB8AC3E}">
        <p14:creationId xmlns:p14="http://schemas.microsoft.com/office/powerpoint/2010/main" val="2339583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E65916-8292-5574-EE4B-4CDDD51F0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E2DB664A-5F76-3E0D-27DA-1F0846094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9283-2281-4396-9217-93462D657B09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F4D03BE7-C454-747E-EF35-44A6C12F5F9B}"/>
              </a:ext>
            </a:extLst>
          </p:cNvPr>
          <p:cNvSpPr txBox="1"/>
          <p:nvPr/>
        </p:nvSpPr>
        <p:spPr>
          <a:xfrm>
            <a:off x="0" y="0"/>
            <a:ext cx="12192000" cy="1064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一、</a:t>
            </a:r>
            <a: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導入成熟度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4DE76630-298B-1DAE-E819-3639B1C9B5F3}"/>
              </a:ext>
            </a:extLst>
          </p:cNvPr>
          <p:cNvSpPr txBox="1"/>
          <p:nvPr/>
        </p:nvSpPr>
        <p:spPr>
          <a:xfrm>
            <a:off x="1416321" y="1687135"/>
            <a:ext cx="8061908" cy="1554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ts val="1900"/>
              </a:lnSpc>
              <a:buSzPts val="1200"/>
            </a:pPr>
            <a:r>
              <a:rPr lang="zh-TW" altLang="en-US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導入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工具目的與初衷</a:t>
            </a:r>
          </a:p>
          <a:p>
            <a:pPr lvl="0" algn="just">
              <a:lnSpc>
                <a:spcPts val="1900"/>
              </a:lnSpc>
              <a:buSzPts val="1200"/>
            </a:pPr>
            <a:r>
              <a:rPr lang="zh-TW" altLang="en-US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要解決什麼問題、流程</a:t>
            </a:r>
            <a:endParaRPr lang="en-US" altLang="zh-TW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just">
              <a:lnSpc>
                <a:spcPts val="1900"/>
              </a:lnSpc>
              <a:buSzPts val="1200"/>
            </a:pPr>
            <a:r>
              <a:rPr lang="zh-TW" altLang="zh-TW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是否有明確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zh-TW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導入策略、年度計畫與管理機制</a:t>
            </a:r>
            <a:endParaRPr lang="en-US" altLang="zh-TW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just">
              <a:lnSpc>
                <a:spcPts val="1900"/>
              </a:lnSpc>
              <a:buSzPts val="1200"/>
            </a:pPr>
            <a:r>
              <a:rPr lang="zh-TW" altLang="en-US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選用什麼模型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架構說明</a:t>
            </a:r>
            <a:endParaRPr lang="en-US" altLang="zh-TW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just">
              <a:lnSpc>
                <a:spcPts val="1900"/>
              </a:lnSpc>
              <a:buSzPts val="1200"/>
            </a:pPr>
            <a:r>
              <a:rPr lang="zh-TW" altLang="zh-TW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內部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zh-TW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模型或外部技術整合之成熟度與穩定性</a:t>
            </a:r>
            <a:endParaRPr lang="zh-TW" altLang="en-US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just">
              <a:lnSpc>
                <a:spcPts val="1900"/>
              </a:lnSpc>
              <a:buSzPts val="1200"/>
            </a:pPr>
            <a:endParaRPr lang="en-US" altLang="zh-TW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5944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2B342713-A027-F074-A52F-FE53C21C1400}"/>
              </a:ext>
            </a:extLst>
          </p:cNvPr>
          <p:cNvSpPr txBox="1"/>
          <p:nvPr/>
        </p:nvSpPr>
        <p:spPr>
          <a:xfrm>
            <a:off x="0" y="0"/>
            <a:ext cx="12192000" cy="1064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二、資料應用與管理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4678CD81-BCEF-FFA2-32A8-F3244D1DB5A2}"/>
              </a:ext>
            </a:extLst>
          </p:cNvPr>
          <p:cNvSpPr txBox="1"/>
          <p:nvPr/>
        </p:nvSpPr>
        <p:spPr>
          <a:xfrm>
            <a:off x="1416321" y="1687135"/>
            <a:ext cx="8061908" cy="579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ts val="1900"/>
              </a:lnSpc>
              <a:buSzPts val="1200"/>
            </a:pPr>
            <a:r>
              <a:rPr lang="zh-TW" altLang="en-US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是否具備資料標準、梳理流程、權限管理、資訊安全</a:t>
            </a:r>
            <a:endParaRPr lang="en-US" altLang="zh-TW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just">
              <a:lnSpc>
                <a:spcPts val="1900"/>
              </a:lnSpc>
              <a:buSzPts val="1200"/>
            </a:pPr>
            <a:r>
              <a:rPr lang="zh-TW" altLang="en-US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是否有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AI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模型更新與優化流程</a:t>
            </a:r>
            <a:endParaRPr lang="en-US" altLang="zh-TW" dirty="0">
              <a:solidFill>
                <a:schemeClr val="bg1">
                  <a:lumMod val="6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9858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6FF00-15A3-AD77-F0D1-97EBA5CCC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A0D07D1B-D04E-9348-4C81-E9EB09E2C8D0}"/>
              </a:ext>
            </a:extLst>
          </p:cNvPr>
          <p:cNvSpPr txBox="1"/>
          <p:nvPr/>
        </p:nvSpPr>
        <p:spPr>
          <a:xfrm>
            <a:off x="0" y="0"/>
            <a:ext cx="12192000" cy="1064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三、應用成效與創新性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945863ED-EEAB-7A68-414B-003DDD577747}"/>
              </a:ext>
            </a:extLst>
          </p:cNvPr>
          <p:cNvSpPr txBox="1"/>
          <p:nvPr/>
        </p:nvSpPr>
        <p:spPr>
          <a:xfrm>
            <a:off x="1819194" y="1755551"/>
            <a:ext cx="60972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導入後在生產效率、品質、維護、交期等面向之改善成果</a:t>
            </a:r>
            <a:endParaRPr lang="en-US" altLang="zh-TW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是否具差異化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</a:rPr>
              <a:t>AI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應用情境或新型商業模式</a:t>
            </a:r>
          </a:p>
        </p:txBody>
      </p:sp>
    </p:spTree>
    <p:extLst>
      <p:ext uri="{BB962C8B-B14F-4D97-AF65-F5344CB8AC3E}">
        <p14:creationId xmlns:p14="http://schemas.microsoft.com/office/powerpoint/2010/main" val="2940669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FAF2D-5498-0BF7-5361-7905AA0F8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A8561413-09BB-FB99-705A-0A8056C62016}"/>
              </a:ext>
            </a:extLst>
          </p:cNvPr>
          <p:cNvSpPr txBox="1"/>
          <p:nvPr/>
        </p:nvSpPr>
        <p:spPr>
          <a:xfrm>
            <a:off x="0" y="0"/>
            <a:ext cx="12192000" cy="1064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四、跨域整合與生態系貢獻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82BE08E-6E2A-EE82-55DE-B07ACC6A312F}"/>
              </a:ext>
            </a:extLst>
          </p:cNvPr>
          <p:cNvSpPr txBox="1"/>
          <p:nvPr/>
        </p:nvSpPr>
        <p:spPr>
          <a:xfrm>
            <a:off x="1819194" y="1755551"/>
            <a:ext cx="730943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與供應鏈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</a:rPr>
              <a:t>/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客戶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</a:rPr>
              <a:t>/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學研單位合作模式</a:t>
            </a:r>
            <a:endParaRPr lang="en-US" altLang="zh-TW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是否有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</a:rPr>
              <a:t>AI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共創或跨界協作或跨系統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</a:rPr>
              <a:t>AI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串接整合案例，推動產業鏈共榮</a:t>
            </a:r>
            <a:endParaRPr lang="en-US" altLang="zh-TW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或是使用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</a:rPr>
              <a:t>TMBA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</a:rPr>
              <a:t>AI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生態系平台下載資料後到自家公司使用</a:t>
            </a:r>
          </a:p>
        </p:txBody>
      </p:sp>
    </p:spTree>
    <p:extLst>
      <p:ext uri="{BB962C8B-B14F-4D97-AF65-F5344CB8AC3E}">
        <p14:creationId xmlns:p14="http://schemas.microsoft.com/office/powerpoint/2010/main" val="2136809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AC1FD-63EE-A604-92F9-C231D387F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C7A3296E-0169-516B-57C5-111DD70EA9A0}"/>
              </a:ext>
            </a:extLst>
          </p:cNvPr>
          <p:cNvSpPr txBox="1"/>
          <p:nvPr/>
        </p:nvSpPr>
        <p:spPr>
          <a:xfrm>
            <a:off x="0" y="0"/>
            <a:ext cx="12192000" cy="1064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五、展場互動性與可視化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586DB90E-0403-9675-6EE2-8095524D62F3}"/>
              </a:ext>
            </a:extLst>
          </p:cNvPr>
          <p:cNvSpPr txBox="1"/>
          <p:nvPr/>
        </p:nvSpPr>
        <p:spPr>
          <a:xfrm>
            <a:off x="1819194" y="1755551"/>
            <a:ext cx="78857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dirty="0">
                <a:solidFill>
                  <a:schemeClr val="bg1">
                    <a:lumMod val="65000"/>
                  </a:schemeClr>
                </a:solidFill>
              </a:rPr>
              <a:t>TMTS2026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展示規劃 包含互動性、可視化呈現與觀眾易理解程度</a:t>
            </a:r>
            <a:endParaRPr lang="en-US" altLang="zh-TW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於展覽中能否以互動展示、可視化介面或情境模擬，讓觀眾清楚了解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</a:rPr>
              <a:t>AI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應用價值</a:t>
            </a:r>
          </a:p>
        </p:txBody>
      </p:sp>
    </p:spTree>
    <p:extLst>
      <p:ext uri="{BB962C8B-B14F-4D97-AF65-F5344CB8AC3E}">
        <p14:creationId xmlns:p14="http://schemas.microsoft.com/office/powerpoint/2010/main" val="1837448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C5C51-BEAD-E40D-469B-A58FCB033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DC902AAD-EC34-1E2A-FC2E-C5B1437FC54D}"/>
              </a:ext>
            </a:extLst>
          </p:cNvPr>
          <p:cNvSpPr txBox="1"/>
          <p:nvPr/>
        </p:nvSpPr>
        <p:spPr>
          <a:xfrm>
            <a:off x="0" y="0"/>
            <a:ext cx="12192000" cy="1064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六、人才培育與內部能量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B0F4D8F9-F484-4D01-F5A9-B8D28B314638}"/>
              </a:ext>
            </a:extLst>
          </p:cNvPr>
          <p:cNvSpPr txBox="1"/>
          <p:nvPr/>
        </p:nvSpPr>
        <p:spPr>
          <a:xfrm>
            <a:off x="1819193" y="1755551"/>
            <a:ext cx="688681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dirty="0">
                <a:solidFill>
                  <a:schemeClr val="bg1">
                    <a:lumMod val="65000"/>
                  </a:schemeClr>
                </a:solidFill>
              </a:rPr>
              <a:t>AI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人才培訓與知識傳承</a:t>
            </a:r>
            <a:endParaRPr lang="en-US" altLang="zh-TW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是否設有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</a:rPr>
              <a:t>AI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應用人才培育機制、跨部門學習平台或實務培訓活動，展現長期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</a:rPr>
              <a:t>AI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推動力</a:t>
            </a:r>
            <a:endParaRPr lang="en-US" altLang="zh-TW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altLang="zh-TW" dirty="0">
                <a:solidFill>
                  <a:schemeClr val="bg1">
                    <a:lumMod val="65000"/>
                  </a:schemeClr>
                </a:solidFill>
              </a:rPr>
              <a:t>TMBA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辦理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</a:rPr>
              <a:t>AI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 工作坊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</a:rPr>
              <a:t>/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活動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</a:rPr>
              <a:t>/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上課證明</a:t>
            </a:r>
            <a:r>
              <a:rPr lang="en-US" altLang="zh-TW" dirty="0">
                <a:solidFill>
                  <a:schemeClr val="bg1">
                    <a:lumMod val="65000"/>
                  </a:schemeClr>
                </a:solidFill>
              </a:rPr>
              <a:t>/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其他國內外認證機構或</a:t>
            </a:r>
            <a:r>
              <a:rPr lang="en-US" altLang="zh-TW" dirty="0" err="1">
                <a:solidFill>
                  <a:schemeClr val="bg1">
                    <a:lumMod val="65000"/>
                  </a:schemeClr>
                </a:solidFill>
              </a:rPr>
              <a:t>iPas</a:t>
            </a:r>
            <a:r>
              <a:rPr lang="zh-TW" altLang="en-US" dirty="0">
                <a:solidFill>
                  <a:schemeClr val="bg1">
                    <a:lumMod val="65000"/>
                  </a:schemeClr>
                </a:solidFill>
              </a:rPr>
              <a:t>考試或通過證明等</a:t>
            </a:r>
          </a:p>
        </p:txBody>
      </p:sp>
    </p:spTree>
    <p:extLst>
      <p:ext uri="{BB962C8B-B14F-4D97-AF65-F5344CB8AC3E}">
        <p14:creationId xmlns:p14="http://schemas.microsoft.com/office/powerpoint/2010/main" val="1824968964"/>
      </p:ext>
    </p:extLst>
  </p:cSld>
  <p:clrMapOvr>
    <a:masterClrMapping/>
  </p:clrMapOvr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0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2B790CEE-DAB4-4003-8302-B0CA6EC6DBB6}">
  <we:reference id="wa200005566" version="3.0.0.2" store="zh-TW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13105</TotalTime>
  <Words>759</Words>
  <Application>Microsoft Office PowerPoint</Application>
  <PresentationFormat>寬螢幕</PresentationFormat>
  <Paragraphs>82</Paragraphs>
  <Slides>12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9" baseType="lpstr">
      <vt:lpstr>微軟正黑體</vt:lpstr>
      <vt:lpstr>微軟正黑體 Light</vt:lpstr>
      <vt:lpstr>Aptos</vt:lpstr>
      <vt:lpstr>Aptos Display</vt:lpstr>
      <vt:lpstr>Arial</vt:lpstr>
      <vt:lpstr>Calibri</vt:lpstr>
      <vt:lpstr>自訂設計</vt:lpstr>
      <vt:lpstr>第1屆工具機產業AI賦能標章 評鑑審查簡報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Zack Chuang│莊修齊</cp:lastModifiedBy>
  <cp:revision>2</cp:revision>
  <cp:lastPrinted>2024-12-09T04:02:38Z</cp:lastPrinted>
  <dcterms:created xsi:type="dcterms:W3CDTF">2014-07-24T08:13:55Z</dcterms:created>
  <dcterms:modified xsi:type="dcterms:W3CDTF">2025-11-03T04:02:13Z</dcterms:modified>
</cp:coreProperties>
</file>