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14"/>
  </p:notesMasterIdLst>
  <p:handoutMasterIdLst>
    <p:handoutMasterId r:id="rId15"/>
  </p:handoutMasterIdLst>
  <p:sldIdLst>
    <p:sldId id="477" r:id="rId2"/>
    <p:sldId id="2147374333" r:id="rId3"/>
    <p:sldId id="2147374344" r:id="rId4"/>
    <p:sldId id="3034" r:id="rId5"/>
    <p:sldId id="2147374345" r:id="rId6"/>
    <p:sldId id="2147374346" r:id="rId7"/>
    <p:sldId id="2147374348" r:id="rId8"/>
    <p:sldId id="2147374351" r:id="rId9"/>
    <p:sldId id="2147374347" r:id="rId10"/>
    <p:sldId id="2147374349" r:id="rId11"/>
    <p:sldId id="2147374350" r:id="rId12"/>
    <p:sldId id="2999" r:id="rId13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E1"/>
    <a:srgbClr val="006600"/>
    <a:srgbClr val="008000"/>
    <a:srgbClr val="CC3300"/>
    <a:srgbClr val="FF9933"/>
    <a:srgbClr val="FDF4E7"/>
    <a:srgbClr val="FF00FF"/>
    <a:srgbClr val="FF99FF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4126E-0F6C-4B1C-880E-0C0DC96A5517}" v="5" dt="2024-09-16T03:43:31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2" autoAdjust="0"/>
  </p:normalViewPr>
  <p:slideViewPr>
    <p:cSldViewPr snapToGrid="0">
      <p:cViewPr varScale="1">
        <p:scale>
          <a:sx n="71" d="100"/>
          <a:sy n="71" d="100"/>
        </p:scale>
        <p:origin x="39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修齊 莊" userId="f2e2361b496595f0" providerId="LiveId" clId="{111B3A13-1CC9-468A-B1A0-9CDE73B8A028}"/>
    <pc:docChg chg="undo custSel modSld">
      <pc:chgData name="修齊 莊" userId="f2e2361b496595f0" providerId="LiveId" clId="{111B3A13-1CC9-468A-B1A0-9CDE73B8A028}" dt="2023-12-27T05:11:06.280" v="145"/>
      <pc:docMkLst>
        <pc:docMk/>
      </pc:docMkLst>
      <pc:sldChg chg="modSp mod">
        <pc:chgData name="修齊 莊" userId="f2e2361b496595f0" providerId="LiveId" clId="{111B3A13-1CC9-468A-B1A0-9CDE73B8A028}" dt="2023-12-20T09:30:27.644" v="17"/>
        <pc:sldMkLst>
          <pc:docMk/>
          <pc:sldMk cId="768465058" sldId="3034"/>
        </pc:sldMkLst>
        <pc:spChg chg="mod">
          <ac:chgData name="修齊 莊" userId="f2e2361b496595f0" providerId="LiveId" clId="{111B3A13-1CC9-468A-B1A0-9CDE73B8A028}" dt="2023-12-20T09:30:27.644" v="17"/>
          <ac:spMkLst>
            <pc:docMk/>
            <pc:sldMk cId="768465058" sldId="3034"/>
            <ac:spMk id="8" creationId="{38B37B63-486C-6040-9761-3BD9B85E208E}"/>
          </ac:spMkLst>
        </pc:spChg>
      </pc:sldChg>
      <pc:sldChg chg="modSp mod">
        <pc:chgData name="修齊 莊" userId="f2e2361b496595f0" providerId="LiveId" clId="{111B3A13-1CC9-468A-B1A0-9CDE73B8A028}" dt="2023-12-20T09:29:10.894" v="1" actId="6549"/>
        <pc:sldMkLst>
          <pc:docMk/>
          <pc:sldMk cId="2153457822" sldId="2147374333"/>
        </pc:sldMkLst>
        <pc:spChg chg="mod">
          <ac:chgData name="修齊 莊" userId="f2e2361b496595f0" providerId="LiveId" clId="{111B3A13-1CC9-468A-B1A0-9CDE73B8A028}" dt="2023-12-20T09:29:10.894" v="1" actId="6549"/>
          <ac:spMkLst>
            <pc:docMk/>
            <pc:sldMk cId="2153457822" sldId="2147374333"/>
            <ac:spMk id="4" creationId="{A54A2C55-D589-AD8E-935C-F53CD3E3A51E}"/>
          </ac:spMkLst>
        </pc:spChg>
      </pc:sldChg>
      <pc:sldChg chg="addSp delSp modSp mod">
        <pc:chgData name="修齊 莊" userId="f2e2361b496595f0" providerId="LiveId" clId="{111B3A13-1CC9-468A-B1A0-9CDE73B8A028}" dt="2023-12-27T05:11:06.280" v="145"/>
        <pc:sldMkLst>
          <pc:docMk/>
          <pc:sldMk cId="1510557941" sldId="2147374338"/>
        </pc:sldMkLst>
        <pc:spChg chg="del">
          <ac:chgData name="修齊 莊" userId="f2e2361b496595f0" providerId="LiveId" clId="{111B3A13-1CC9-468A-B1A0-9CDE73B8A028}" dt="2023-12-20T09:32:08.882" v="37" actId="478"/>
          <ac:spMkLst>
            <pc:docMk/>
            <pc:sldMk cId="1510557941" sldId="2147374338"/>
            <ac:spMk id="4" creationId="{E8A12DBE-5AF2-6767-3DD4-764139B25738}"/>
          </ac:spMkLst>
        </pc:spChg>
        <pc:spChg chg="del mod">
          <ac:chgData name="修齊 莊" userId="f2e2361b496595f0" providerId="LiveId" clId="{111B3A13-1CC9-468A-B1A0-9CDE73B8A028}" dt="2023-12-20T09:33:07.350" v="53" actId="478"/>
          <ac:spMkLst>
            <pc:docMk/>
            <pc:sldMk cId="1510557941" sldId="2147374338"/>
            <ac:spMk id="9" creationId="{1BC95FC1-7E7E-2B81-8C0F-B5AEF8DABAD0}"/>
          </ac:spMkLst>
        </pc:spChg>
        <pc:spChg chg="mod">
          <ac:chgData name="修齊 莊" userId="f2e2361b496595f0" providerId="LiveId" clId="{111B3A13-1CC9-468A-B1A0-9CDE73B8A028}" dt="2023-12-22T05:38:41.718" v="78" actId="1076"/>
          <ac:spMkLst>
            <pc:docMk/>
            <pc:sldMk cId="1510557941" sldId="2147374338"/>
            <ac:spMk id="10" creationId="{548A5BF0-1AA0-0584-FB67-4ECF47854FC0}"/>
          </ac:spMkLst>
        </pc:spChg>
        <pc:spChg chg="mod">
          <ac:chgData name="修齊 莊" userId="f2e2361b496595f0" providerId="LiveId" clId="{111B3A13-1CC9-468A-B1A0-9CDE73B8A028}" dt="2023-12-20T09:33:37.623" v="74" actId="404"/>
          <ac:spMkLst>
            <pc:docMk/>
            <pc:sldMk cId="1510557941" sldId="2147374338"/>
            <ac:spMk id="11" creationId="{A82D1218-3395-2E09-F239-4D2FC9F80F67}"/>
          </ac:spMkLst>
        </pc:spChg>
        <pc:spChg chg="mod">
          <ac:chgData name="修齊 莊" userId="f2e2361b496595f0" providerId="LiveId" clId="{111B3A13-1CC9-468A-B1A0-9CDE73B8A028}" dt="2023-12-20T09:32:56.844" v="50" actId="1076"/>
          <ac:spMkLst>
            <pc:docMk/>
            <pc:sldMk cId="1510557941" sldId="2147374338"/>
            <ac:spMk id="12" creationId="{D1C56014-E38B-9C60-57D0-EB54238AD6F4}"/>
          </ac:spMkLst>
        </pc:spChg>
        <pc:spChg chg="add mod">
          <ac:chgData name="修齊 莊" userId="f2e2361b496595f0" providerId="LiveId" clId="{111B3A13-1CC9-468A-B1A0-9CDE73B8A028}" dt="2023-12-20T09:33:18.839" v="58" actId="20577"/>
          <ac:spMkLst>
            <pc:docMk/>
            <pc:sldMk cId="1510557941" sldId="2147374338"/>
            <ac:spMk id="14" creationId="{8C694362-D9FD-3A23-21E6-E1ED64C5C359}"/>
          </ac:spMkLst>
        </pc:spChg>
        <pc:spChg chg="add mod">
          <ac:chgData name="修齊 莊" userId="f2e2361b496595f0" providerId="LiveId" clId="{111B3A13-1CC9-468A-B1A0-9CDE73B8A028}" dt="2023-12-22T05:39:47.476" v="144" actId="1076"/>
          <ac:spMkLst>
            <pc:docMk/>
            <pc:sldMk cId="1510557941" sldId="2147374338"/>
            <ac:spMk id="15" creationId="{2BC78523-4CA4-917F-D22B-0E64253116FF}"/>
          </ac:spMkLst>
        </pc:spChg>
        <pc:graphicFrameChg chg="mod">
          <ac:chgData name="修齊 莊" userId="f2e2361b496595f0" providerId="LiveId" clId="{111B3A13-1CC9-468A-B1A0-9CDE73B8A028}" dt="2023-12-27T05:11:06.280" v="145"/>
          <ac:graphicFrameMkLst>
            <pc:docMk/>
            <pc:sldMk cId="1510557941" sldId="2147374338"/>
            <ac:graphicFrameMk id="8" creationId="{A7ED519B-5701-23CB-224E-4ABC91DFE4AE}"/>
          </ac:graphicFrameMkLst>
        </pc:graphicFrameChg>
        <pc:picChg chg="del">
          <ac:chgData name="修齊 莊" userId="f2e2361b496595f0" providerId="LiveId" clId="{111B3A13-1CC9-468A-B1A0-9CDE73B8A028}" dt="2023-12-20T09:32:08.221" v="36" actId="478"/>
          <ac:picMkLst>
            <pc:docMk/>
            <pc:sldMk cId="1510557941" sldId="2147374338"/>
            <ac:picMk id="5" creationId="{46F67048-A19B-0D27-48ED-2EEBF531976B}"/>
          </ac:picMkLst>
        </pc:picChg>
        <pc:picChg chg="add mod modCrop">
          <ac:chgData name="修齊 莊" userId="f2e2361b496595f0" providerId="LiveId" clId="{111B3A13-1CC9-468A-B1A0-9CDE73B8A028}" dt="2023-12-20T09:32:19.012" v="41" actId="1076"/>
          <ac:picMkLst>
            <pc:docMk/>
            <pc:sldMk cId="1510557941" sldId="2147374338"/>
            <ac:picMk id="13" creationId="{A5F37BD3-11F0-145A-DF78-6A83DBB73C84}"/>
          </ac:picMkLst>
        </pc:picChg>
        <pc:picChg chg="mod">
          <ac:chgData name="修齊 莊" userId="f2e2361b496595f0" providerId="LiveId" clId="{111B3A13-1CC9-468A-B1A0-9CDE73B8A028}" dt="2023-12-22T05:38:47.273" v="79" actId="1076"/>
          <ac:picMkLst>
            <pc:docMk/>
            <pc:sldMk cId="1510557941" sldId="2147374338"/>
            <ac:picMk id="2050" creationId="{491BF264-B81C-1C25-E4BC-40808427B147}"/>
          </ac:picMkLst>
        </pc:picChg>
      </pc:sldChg>
      <pc:sldChg chg="modSp mod">
        <pc:chgData name="修齊 莊" userId="f2e2361b496595f0" providerId="LiveId" clId="{111B3A13-1CC9-468A-B1A0-9CDE73B8A028}" dt="2023-12-20T09:30:58.199" v="23" actId="6549"/>
        <pc:sldMkLst>
          <pc:docMk/>
          <pc:sldMk cId="763247949" sldId="2147374347"/>
        </pc:sldMkLst>
        <pc:spChg chg="mod">
          <ac:chgData name="修齊 莊" userId="f2e2361b496595f0" providerId="LiveId" clId="{111B3A13-1CC9-468A-B1A0-9CDE73B8A028}" dt="2023-12-20T09:30:58.199" v="23" actId="6549"/>
          <ac:spMkLst>
            <pc:docMk/>
            <pc:sldMk cId="763247949" sldId="2147374347"/>
            <ac:spMk id="4" creationId="{DADB982F-EE99-C63D-CABF-F12BC1128779}"/>
          </ac:spMkLst>
        </pc:spChg>
      </pc:sldChg>
      <pc:sldChg chg="modSp mod">
        <pc:chgData name="修齊 莊" userId="f2e2361b496595f0" providerId="LiveId" clId="{111B3A13-1CC9-468A-B1A0-9CDE73B8A028}" dt="2023-12-20T09:30:47.341" v="22" actId="20577"/>
        <pc:sldMkLst>
          <pc:docMk/>
          <pc:sldMk cId="3469900470" sldId="2147374348"/>
        </pc:sldMkLst>
        <pc:spChg chg="mod">
          <ac:chgData name="修齊 莊" userId="f2e2361b496595f0" providerId="LiveId" clId="{111B3A13-1CC9-468A-B1A0-9CDE73B8A028}" dt="2023-12-20T09:29:47.385" v="7" actId="6549"/>
          <ac:spMkLst>
            <pc:docMk/>
            <pc:sldMk cId="3469900470" sldId="2147374348"/>
            <ac:spMk id="2" creationId="{77E7DE1B-EBBF-4215-B868-A60B84126F62}"/>
          </ac:spMkLst>
        </pc:spChg>
        <pc:spChg chg="mod">
          <ac:chgData name="修齊 莊" userId="f2e2361b496595f0" providerId="LiveId" clId="{111B3A13-1CC9-468A-B1A0-9CDE73B8A028}" dt="2023-12-20T09:30:47.341" v="22" actId="20577"/>
          <ac:spMkLst>
            <pc:docMk/>
            <pc:sldMk cId="3469900470" sldId="2147374348"/>
            <ac:spMk id="8" creationId="{38B37B63-486C-6040-9761-3BD9B85E208E}"/>
          </ac:spMkLst>
        </pc:spChg>
      </pc:sldChg>
    </pc:docChg>
  </pc:docChgLst>
  <pc:docChgLst>
    <pc:chgData name="shochi .C" userId="f2e2361b496595f0" providerId="LiveId" clId="{3E8DC660-09B7-4568-9DAD-9CFD6C2E231E}"/>
    <pc:docChg chg="addSld delSld modSld">
      <pc:chgData name="shochi .C" userId="f2e2361b496595f0" providerId="LiveId" clId="{3E8DC660-09B7-4568-9DAD-9CFD6C2E231E}" dt="2023-12-11T04:24:48.256" v="56" actId="47"/>
      <pc:docMkLst>
        <pc:docMk/>
      </pc:docMkLst>
      <pc:sldChg chg="modSp mod">
        <pc:chgData name="shochi .C" userId="f2e2361b496595f0" providerId="LiveId" clId="{3E8DC660-09B7-4568-9DAD-9CFD6C2E231E}" dt="2023-12-04T03:52:28.921" v="12" actId="20577"/>
        <pc:sldMkLst>
          <pc:docMk/>
          <pc:sldMk cId="145554650" sldId="2147374336"/>
        </pc:sldMkLst>
        <pc:spChg chg="mod">
          <ac:chgData name="shochi .C" userId="f2e2361b496595f0" providerId="LiveId" clId="{3E8DC660-09B7-4568-9DAD-9CFD6C2E231E}" dt="2023-12-04T03:47:20.881" v="7" actId="20577"/>
          <ac:spMkLst>
            <pc:docMk/>
            <pc:sldMk cId="145554650" sldId="2147374336"/>
            <ac:spMk id="11" creationId="{980C7CAD-3F69-8E3D-C85A-5EE0542A7332}"/>
          </ac:spMkLst>
        </pc:spChg>
        <pc:spChg chg="mod">
          <ac:chgData name="shochi .C" userId="f2e2361b496595f0" providerId="LiveId" clId="{3E8DC660-09B7-4568-9DAD-9CFD6C2E231E}" dt="2023-12-04T03:47:37.760" v="10" actId="20577"/>
          <ac:spMkLst>
            <pc:docMk/>
            <pc:sldMk cId="145554650" sldId="2147374336"/>
            <ac:spMk id="12" creationId="{3323AC59-4F35-897C-7657-2A4ADC49B973}"/>
          </ac:spMkLst>
        </pc:spChg>
        <pc:spChg chg="mod">
          <ac:chgData name="shochi .C" userId="f2e2361b496595f0" providerId="LiveId" clId="{3E8DC660-09B7-4568-9DAD-9CFD6C2E231E}" dt="2023-12-04T03:52:28.921" v="12" actId="20577"/>
          <ac:spMkLst>
            <pc:docMk/>
            <pc:sldMk cId="145554650" sldId="2147374336"/>
            <ac:spMk id="13" creationId="{7F78F0A2-8803-6229-AC57-B351614013EC}"/>
          </ac:spMkLst>
        </pc:spChg>
      </pc:sldChg>
      <pc:sldChg chg="modSp mod">
        <pc:chgData name="shochi .C" userId="f2e2361b496595f0" providerId="LiveId" clId="{3E8DC660-09B7-4568-9DAD-9CFD6C2E231E}" dt="2023-11-28T06:13:00.178" v="1" actId="1076"/>
        <pc:sldMkLst>
          <pc:docMk/>
          <pc:sldMk cId="532841461" sldId="2147374349"/>
        </pc:sldMkLst>
        <pc:picChg chg="mod">
          <ac:chgData name="shochi .C" userId="f2e2361b496595f0" providerId="LiveId" clId="{3E8DC660-09B7-4568-9DAD-9CFD6C2E231E}" dt="2023-11-28T06:13:00.178" v="1" actId="1076"/>
          <ac:picMkLst>
            <pc:docMk/>
            <pc:sldMk cId="532841461" sldId="2147374349"/>
            <ac:picMk id="5" creationId="{893A9395-0133-B29F-9723-5A0F79FACDC0}"/>
          </ac:picMkLst>
        </pc:picChg>
      </pc:sldChg>
      <pc:sldChg chg="addSp modSp new del mod">
        <pc:chgData name="shochi .C" userId="f2e2361b496595f0" providerId="LiveId" clId="{3E8DC660-09B7-4568-9DAD-9CFD6C2E231E}" dt="2023-12-11T04:24:48.256" v="56" actId="47"/>
        <pc:sldMkLst>
          <pc:docMk/>
          <pc:sldMk cId="485586679" sldId="2147374351"/>
        </pc:sldMkLst>
        <pc:spChg chg="add mod">
          <ac:chgData name="shochi .C" userId="f2e2361b496595f0" providerId="LiveId" clId="{3E8DC660-09B7-4568-9DAD-9CFD6C2E231E}" dt="2023-12-11T03:30:40.367" v="22" actId="13822"/>
          <ac:spMkLst>
            <pc:docMk/>
            <pc:sldMk cId="485586679" sldId="2147374351"/>
            <ac:spMk id="5" creationId="{ADBC3D7D-4C93-B9F4-706C-CDA2523BFF12}"/>
          </ac:spMkLst>
        </pc:spChg>
        <pc:spChg chg="add mod">
          <ac:chgData name="shochi .C" userId="f2e2361b496595f0" providerId="LiveId" clId="{3E8DC660-09B7-4568-9DAD-9CFD6C2E231E}" dt="2023-12-11T03:30:49.206" v="24" actId="1076"/>
          <ac:spMkLst>
            <pc:docMk/>
            <pc:sldMk cId="485586679" sldId="2147374351"/>
            <ac:spMk id="6" creationId="{94F708C4-E456-AC10-6703-85C18E0BE02F}"/>
          </ac:spMkLst>
        </pc:spChg>
        <pc:spChg chg="add mod">
          <ac:chgData name="shochi .C" userId="f2e2361b496595f0" providerId="LiveId" clId="{3E8DC660-09B7-4568-9DAD-9CFD6C2E231E}" dt="2023-12-11T03:30:55.995" v="30" actId="1076"/>
          <ac:spMkLst>
            <pc:docMk/>
            <pc:sldMk cId="485586679" sldId="2147374351"/>
            <ac:spMk id="7" creationId="{0BC49195-6EC6-430B-CC3B-4F272F8F1E93}"/>
          </ac:spMkLst>
        </pc:spChg>
        <pc:spChg chg="add mod">
          <ac:chgData name="shochi .C" userId="f2e2361b496595f0" providerId="LiveId" clId="{3E8DC660-09B7-4568-9DAD-9CFD6C2E231E}" dt="2023-12-11T03:30:58.025" v="31" actId="1076"/>
          <ac:spMkLst>
            <pc:docMk/>
            <pc:sldMk cId="485586679" sldId="2147374351"/>
            <ac:spMk id="8" creationId="{CFED5F7A-530E-4CE3-6901-9E681736C743}"/>
          </ac:spMkLst>
        </pc:spChg>
        <pc:spChg chg="add mod">
          <ac:chgData name="shochi .C" userId="f2e2361b496595f0" providerId="LiveId" clId="{3E8DC660-09B7-4568-9DAD-9CFD6C2E231E}" dt="2023-12-11T03:31:07.569" v="33" actId="1036"/>
          <ac:spMkLst>
            <pc:docMk/>
            <pc:sldMk cId="485586679" sldId="2147374351"/>
            <ac:spMk id="9" creationId="{5F718A2E-6914-6B60-B53C-A27EBE7EF70E}"/>
          </ac:spMkLst>
        </pc:spChg>
        <pc:spChg chg="add mod">
          <ac:chgData name="shochi .C" userId="f2e2361b496595f0" providerId="LiveId" clId="{3E8DC660-09B7-4568-9DAD-9CFD6C2E231E}" dt="2023-12-11T03:31:11.224" v="34" actId="1076"/>
          <ac:spMkLst>
            <pc:docMk/>
            <pc:sldMk cId="485586679" sldId="2147374351"/>
            <ac:spMk id="10" creationId="{810B94AC-4B5D-2F8B-9BA5-3D30B5D87B4A}"/>
          </ac:spMkLst>
        </pc:spChg>
        <pc:spChg chg="add mod">
          <ac:chgData name="shochi .C" userId="f2e2361b496595f0" providerId="LiveId" clId="{3E8DC660-09B7-4568-9DAD-9CFD6C2E231E}" dt="2023-12-11T03:31:14.322" v="35" actId="1076"/>
          <ac:spMkLst>
            <pc:docMk/>
            <pc:sldMk cId="485586679" sldId="2147374351"/>
            <ac:spMk id="11" creationId="{913AB1B7-7A04-6BE4-AFC3-1B8026F7513C}"/>
          </ac:spMkLst>
        </pc:spChg>
        <pc:spChg chg="add mod">
          <ac:chgData name="shochi .C" userId="f2e2361b496595f0" providerId="LiveId" clId="{3E8DC660-09B7-4568-9DAD-9CFD6C2E231E}" dt="2023-12-11T03:31:19.866" v="37" actId="1076"/>
          <ac:spMkLst>
            <pc:docMk/>
            <pc:sldMk cId="485586679" sldId="2147374351"/>
            <ac:spMk id="12" creationId="{3A208505-875F-CCF7-AFFF-3D270670BF98}"/>
          </ac:spMkLst>
        </pc:spChg>
        <pc:spChg chg="add mod">
          <ac:chgData name="shochi .C" userId="f2e2361b496595f0" providerId="LiveId" clId="{3E8DC660-09B7-4568-9DAD-9CFD6C2E231E}" dt="2023-12-11T03:31:23.944" v="39" actId="1076"/>
          <ac:spMkLst>
            <pc:docMk/>
            <pc:sldMk cId="485586679" sldId="2147374351"/>
            <ac:spMk id="13" creationId="{62F97E73-8F2D-0B07-DF0D-6ABBD562EE2C}"/>
          </ac:spMkLst>
        </pc:spChg>
        <pc:spChg chg="add mod">
          <ac:chgData name="shochi .C" userId="f2e2361b496595f0" providerId="LiveId" clId="{3E8DC660-09B7-4568-9DAD-9CFD6C2E231E}" dt="2023-12-11T03:31:29.366" v="41" actId="1076"/>
          <ac:spMkLst>
            <pc:docMk/>
            <pc:sldMk cId="485586679" sldId="2147374351"/>
            <ac:spMk id="14" creationId="{C98E690C-9319-745A-579A-F88A2FBBEFB2}"/>
          </ac:spMkLst>
        </pc:spChg>
        <pc:spChg chg="add mod">
          <ac:chgData name="shochi .C" userId="f2e2361b496595f0" providerId="LiveId" clId="{3E8DC660-09B7-4568-9DAD-9CFD6C2E231E}" dt="2023-12-11T03:31:37.619" v="44" actId="1035"/>
          <ac:spMkLst>
            <pc:docMk/>
            <pc:sldMk cId="485586679" sldId="2147374351"/>
            <ac:spMk id="15" creationId="{0A72F5DA-2110-3B8E-545C-23B50F63582E}"/>
          </ac:spMkLst>
        </pc:spChg>
        <pc:spChg chg="add mod">
          <ac:chgData name="shochi .C" userId="f2e2361b496595f0" providerId="LiveId" clId="{3E8DC660-09B7-4568-9DAD-9CFD6C2E231E}" dt="2023-12-11T03:31:42.664" v="48" actId="1076"/>
          <ac:spMkLst>
            <pc:docMk/>
            <pc:sldMk cId="485586679" sldId="2147374351"/>
            <ac:spMk id="16" creationId="{F6A815FF-9F4E-AB8E-B393-D16AE6F959F1}"/>
          </ac:spMkLst>
        </pc:spChg>
        <pc:spChg chg="add mod">
          <ac:chgData name="shochi .C" userId="f2e2361b496595f0" providerId="LiveId" clId="{3E8DC660-09B7-4568-9DAD-9CFD6C2E231E}" dt="2023-12-11T03:31:45.390" v="49" actId="1076"/>
          <ac:spMkLst>
            <pc:docMk/>
            <pc:sldMk cId="485586679" sldId="2147374351"/>
            <ac:spMk id="17" creationId="{32928BCF-22F7-8BB5-31DE-6DDF76AE4741}"/>
          </ac:spMkLst>
        </pc:spChg>
        <pc:spChg chg="add mod">
          <ac:chgData name="shochi .C" userId="f2e2361b496595f0" providerId="LiveId" clId="{3E8DC660-09B7-4568-9DAD-9CFD6C2E231E}" dt="2023-12-11T03:31:48.023" v="50" actId="1076"/>
          <ac:spMkLst>
            <pc:docMk/>
            <pc:sldMk cId="485586679" sldId="2147374351"/>
            <ac:spMk id="18" creationId="{3DC3F51C-D49C-CE4C-CC42-B7B7C0C66D18}"/>
          </ac:spMkLst>
        </pc:spChg>
        <pc:spChg chg="add mod">
          <ac:chgData name="shochi .C" userId="f2e2361b496595f0" providerId="LiveId" clId="{3E8DC660-09B7-4568-9DAD-9CFD6C2E231E}" dt="2023-12-11T03:32:00.920" v="55" actId="14100"/>
          <ac:spMkLst>
            <pc:docMk/>
            <pc:sldMk cId="485586679" sldId="2147374351"/>
            <ac:spMk id="19" creationId="{23108017-9E90-29EC-B8E7-35F3528A2698}"/>
          </ac:spMkLst>
        </pc:spChg>
        <pc:spChg chg="add mod">
          <ac:chgData name="shochi .C" userId="f2e2361b496595f0" providerId="LiveId" clId="{3E8DC660-09B7-4568-9DAD-9CFD6C2E231E}" dt="2023-12-11T03:31:54.273" v="53" actId="1076"/>
          <ac:spMkLst>
            <pc:docMk/>
            <pc:sldMk cId="485586679" sldId="2147374351"/>
            <ac:spMk id="20" creationId="{8B87189A-AE78-9851-686A-F116AD2DBB34}"/>
          </ac:spMkLst>
        </pc:spChg>
        <pc:picChg chg="add mod">
          <ac:chgData name="shochi .C" userId="f2e2361b496595f0" providerId="LiveId" clId="{3E8DC660-09B7-4568-9DAD-9CFD6C2E231E}" dt="2023-12-11T03:30:12.074" v="18" actId="1076"/>
          <ac:picMkLst>
            <pc:docMk/>
            <pc:sldMk cId="485586679" sldId="2147374351"/>
            <ac:picMk id="4" creationId="{60544FCF-51F1-7141-C0C2-F93342D35CAC}"/>
          </ac:picMkLst>
        </pc:picChg>
      </pc:sldChg>
    </pc:docChg>
  </pc:docChgLst>
  <pc:docChgLst>
    <pc:chgData name="Zack Chuang│莊修齊" userId="22546585-76ed-430d-a55b-91435bef14c2" providerId="ADAL" clId="{2FD4126E-0F6C-4B1C-880E-0C0DC96A5517}"/>
    <pc:docChg chg="custSel addSld delSld modSld">
      <pc:chgData name="Zack Chuang│莊修齊" userId="22546585-76ed-430d-a55b-91435bef14c2" providerId="ADAL" clId="{2FD4126E-0F6C-4B1C-880E-0C0DC96A5517}" dt="2024-09-16T03:45:18.131" v="873" actId="1076"/>
      <pc:docMkLst>
        <pc:docMk/>
      </pc:docMkLst>
      <pc:sldChg chg="addSp modSp mod">
        <pc:chgData name="Zack Chuang│莊修齊" userId="22546585-76ed-430d-a55b-91435bef14c2" providerId="ADAL" clId="{2FD4126E-0F6C-4B1C-880E-0C0DC96A5517}" dt="2024-09-16T03:39:27.957" v="815" actId="20577"/>
        <pc:sldMkLst>
          <pc:docMk/>
          <pc:sldMk cId="176130990" sldId="477"/>
        </pc:sldMkLst>
        <pc:spChg chg="mod">
          <ac:chgData name="Zack Chuang│莊修齊" userId="22546585-76ed-430d-a55b-91435bef14c2" providerId="ADAL" clId="{2FD4126E-0F6C-4B1C-880E-0C0DC96A5517}" dt="2024-09-16T03:18:40.242" v="11" actId="20577"/>
          <ac:spMkLst>
            <pc:docMk/>
            <pc:sldMk cId="176130990" sldId="477"/>
            <ac:spMk id="2" creationId="{00000000-0000-0000-0000-000000000000}"/>
          </ac:spMkLst>
        </pc:spChg>
        <pc:spChg chg="add mod">
          <ac:chgData name="Zack Chuang│莊修齊" userId="22546585-76ed-430d-a55b-91435bef14c2" providerId="ADAL" clId="{2FD4126E-0F6C-4B1C-880E-0C0DC96A5517}" dt="2024-09-16T03:39:27.957" v="815" actId="20577"/>
          <ac:spMkLst>
            <pc:docMk/>
            <pc:sldMk cId="176130990" sldId="477"/>
            <ac:spMk id="6" creationId="{EC400EF7-6C42-DDF2-6E5A-B30E0ADC5CF0}"/>
          </ac:spMkLst>
        </pc:spChg>
        <pc:spChg chg="mod">
          <ac:chgData name="Zack Chuang│莊修齊" userId="22546585-76ed-430d-a55b-91435bef14c2" providerId="ADAL" clId="{2FD4126E-0F6C-4B1C-880E-0C0DC96A5517}" dt="2024-09-16T03:19:04.129" v="16" actId="20577"/>
          <ac:spMkLst>
            <pc:docMk/>
            <pc:sldMk cId="176130990" sldId="477"/>
            <ac:spMk id="7" creationId="{23EBABFC-286A-D371-1B0B-C31E44B4F7A0}"/>
          </ac:spMkLst>
        </pc:spChg>
      </pc:sldChg>
      <pc:sldChg chg="addSp modSp mod">
        <pc:chgData name="Zack Chuang│莊修齊" userId="22546585-76ed-430d-a55b-91435bef14c2" providerId="ADAL" clId="{2FD4126E-0F6C-4B1C-880E-0C0DC96A5517}" dt="2024-09-16T03:45:18.131" v="873" actId="1076"/>
        <pc:sldMkLst>
          <pc:docMk/>
          <pc:sldMk cId="522702518" sldId="2999"/>
        </pc:sldMkLst>
        <pc:spChg chg="add mod">
          <ac:chgData name="Zack Chuang│莊修齊" userId="22546585-76ed-430d-a55b-91435bef14c2" providerId="ADAL" clId="{2FD4126E-0F6C-4B1C-880E-0C0DC96A5517}" dt="2024-09-16T03:45:18.131" v="873" actId="1076"/>
          <ac:spMkLst>
            <pc:docMk/>
            <pc:sldMk cId="522702518" sldId="2999"/>
            <ac:spMk id="2" creationId="{7DF9BC28-E810-C843-981D-138BACBF1151}"/>
          </ac:spMkLst>
        </pc:spChg>
        <pc:spChg chg="mod">
          <ac:chgData name="Zack Chuang│莊修齊" userId="22546585-76ed-430d-a55b-91435bef14c2" providerId="ADAL" clId="{2FD4126E-0F6C-4B1C-880E-0C0DC96A5517}" dt="2024-09-16T03:36:37.816" v="764" actId="20577"/>
          <ac:spMkLst>
            <pc:docMk/>
            <pc:sldMk cId="522702518" sldId="2999"/>
            <ac:spMk id="5" creationId="{DCA9EBA2-DF84-D865-DCFF-6CF4E785636D}"/>
          </ac:spMkLst>
        </pc:spChg>
      </pc:sldChg>
      <pc:sldChg chg="delSp del mod">
        <pc:chgData name="Zack Chuang│莊修齊" userId="22546585-76ed-430d-a55b-91435bef14c2" providerId="ADAL" clId="{2FD4126E-0F6C-4B1C-880E-0C0DC96A5517}" dt="2024-09-16T03:32:46.540" v="649" actId="47"/>
        <pc:sldMkLst>
          <pc:docMk/>
          <pc:sldMk cId="1510557941" sldId="2147374338"/>
        </pc:sldMkLst>
        <pc:picChg chg="del">
          <ac:chgData name="Zack Chuang│莊修齊" userId="22546585-76ed-430d-a55b-91435bef14c2" providerId="ADAL" clId="{2FD4126E-0F6C-4B1C-880E-0C0DC96A5517}" dt="2024-02-01T08:32:22.719" v="0" actId="478"/>
          <ac:picMkLst>
            <pc:docMk/>
            <pc:sldMk cId="1510557941" sldId="2147374338"/>
            <ac:picMk id="13" creationId="{A5F37BD3-11F0-145A-DF78-6A83DBB73C84}"/>
          </ac:picMkLst>
        </pc:picChg>
      </pc:sldChg>
      <pc:sldChg chg="addSp modSp mod">
        <pc:chgData name="Zack Chuang│莊修齊" userId="22546585-76ed-430d-a55b-91435bef14c2" providerId="ADAL" clId="{2FD4126E-0F6C-4B1C-880E-0C0DC96A5517}" dt="2024-09-16T03:33:59.194" v="683" actId="1076"/>
        <pc:sldMkLst>
          <pc:docMk/>
          <pc:sldMk cId="2907818776" sldId="2147374349"/>
        </pc:sldMkLst>
        <pc:spChg chg="add mod">
          <ac:chgData name="Zack Chuang│莊修齊" userId="22546585-76ed-430d-a55b-91435bef14c2" providerId="ADAL" clId="{2FD4126E-0F6C-4B1C-880E-0C0DC96A5517}" dt="2024-09-16T03:33:59.194" v="683" actId="1076"/>
          <ac:spMkLst>
            <pc:docMk/>
            <pc:sldMk cId="2907818776" sldId="2147374349"/>
            <ac:spMk id="8" creationId="{03D90D17-F4E2-56FC-7839-32001255EE02}"/>
          </ac:spMkLst>
        </pc:spChg>
      </pc:sldChg>
      <pc:sldChg chg="addSp modSp add mod">
        <pc:chgData name="Zack Chuang│莊修齊" userId="22546585-76ed-430d-a55b-91435bef14c2" providerId="ADAL" clId="{2FD4126E-0F6C-4B1C-880E-0C0DC96A5517}" dt="2024-09-16T03:32:24.528" v="648" actId="1076"/>
        <pc:sldMkLst>
          <pc:docMk/>
          <pc:sldMk cId="1802522131" sldId="2147374351"/>
        </pc:sldMkLst>
        <pc:spChg chg="mod">
          <ac:chgData name="Zack Chuang│莊修齊" userId="22546585-76ed-430d-a55b-91435bef14c2" providerId="ADAL" clId="{2FD4126E-0F6C-4B1C-880E-0C0DC96A5517}" dt="2024-09-16T03:21:39.627" v="129" actId="6549"/>
          <ac:spMkLst>
            <pc:docMk/>
            <pc:sldMk cId="1802522131" sldId="2147374351"/>
            <ac:spMk id="2" creationId="{77E7DE1B-EBBF-4215-B868-A60B84126F62}"/>
          </ac:spMkLst>
        </pc:spChg>
        <pc:spChg chg="add mod">
          <ac:chgData name="Zack Chuang│莊修齊" userId="22546585-76ed-430d-a55b-91435bef14c2" providerId="ADAL" clId="{2FD4126E-0F6C-4B1C-880E-0C0DC96A5517}" dt="2024-09-16T03:32:24.528" v="648" actId="1076"/>
          <ac:spMkLst>
            <pc:docMk/>
            <pc:sldMk cId="1802522131" sldId="2147374351"/>
            <ac:spMk id="3" creationId="{0F44A074-6D53-45F6-DE36-C44E87A3113E}"/>
          </ac:spMkLst>
        </pc:spChg>
        <pc:spChg chg="mod">
          <ac:chgData name="Zack Chuang│莊修齊" userId="22546585-76ed-430d-a55b-91435bef14c2" providerId="ADAL" clId="{2FD4126E-0F6C-4B1C-880E-0C0DC96A5517}" dt="2024-09-16T03:22:08.233" v="132" actId="20577"/>
          <ac:spMkLst>
            <pc:docMk/>
            <pc:sldMk cId="1802522131" sldId="2147374351"/>
            <ac:spMk id="8" creationId="{38B37B63-486C-6040-9761-3BD9B85E208E}"/>
          </ac:spMkLst>
        </pc:spChg>
      </pc:sldChg>
      <pc:sldChg chg="modSp add del mod">
        <pc:chgData name="Zack Chuang│莊修齊" userId="22546585-76ed-430d-a55b-91435bef14c2" providerId="ADAL" clId="{2FD4126E-0F6C-4B1C-880E-0C0DC96A5517}" dt="2024-09-16T03:36:26.085" v="752" actId="47"/>
        <pc:sldMkLst>
          <pc:docMk/>
          <pc:sldMk cId="3428435673" sldId="2147374352"/>
        </pc:sldMkLst>
        <pc:spChg chg="mod">
          <ac:chgData name="Zack Chuang│莊修齊" userId="22546585-76ed-430d-a55b-91435bef14c2" providerId="ADAL" clId="{2FD4126E-0F6C-4B1C-880E-0C0DC96A5517}" dt="2024-09-16T03:36:06.153" v="746" actId="20577"/>
          <ac:spMkLst>
            <pc:docMk/>
            <pc:sldMk cId="3428435673" sldId="2147374352"/>
            <ac:spMk id="5" creationId="{DCA9EBA2-DF84-D865-DCFF-6CF4E785636D}"/>
          </ac:spMkLst>
        </pc:spChg>
      </pc:sldChg>
    </pc:docChg>
  </pc:docChgLst>
  <pc:docChgLst>
    <pc:chgData name="修齊 莊" userId="f2e2361b496595f0" providerId="LiveId" clId="{3E8DC660-09B7-4568-9DAD-9CFD6C2E231E}"/>
    <pc:docChg chg="delSld">
      <pc:chgData name="修齊 莊" userId="f2e2361b496595f0" providerId="LiveId" clId="{3E8DC660-09B7-4568-9DAD-9CFD6C2E231E}" dt="2023-11-24T09:47:25.005" v="1" actId="47"/>
      <pc:docMkLst>
        <pc:docMk/>
      </pc:docMkLst>
      <pc:sldChg chg="del">
        <pc:chgData name="修齊 莊" userId="f2e2361b496595f0" providerId="LiveId" clId="{3E8DC660-09B7-4568-9DAD-9CFD6C2E231E}" dt="2023-11-24T09:47:20.730" v="0" actId="47"/>
        <pc:sldMkLst>
          <pc:docMk/>
          <pc:sldMk cId="1770928377" sldId="2147374337"/>
        </pc:sldMkLst>
      </pc:sldChg>
      <pc:sldChg chg="del">
        <pc:chgData name="修齊 莊" userId="f2e2361b496595f0" providerId="LiveId" clId="{3E8DC660-09B7-4568-9DAD-9CFD6C2E231E}" dt="2023-11-24T09:47:20.730" v="0" actId="47"/>
        <pc:sldMkLst>
          <pc:docMk/>
          <pc:sldMk cId="696962674" sldId="2147374339"/>
        </pc:sldMkLst>
      </pc:sldChg>
      <pc:sldChg chg="del">
        <pc:chgData name="修齊 莊" userId="f2e2361b496595f0" providerId="LiveId" clId="{3E8DC660-09B7-4568-9DAD-9CFD6C2E231E}" dt="2023-11-24T09:47:20.730" v="0" actId="47"/>
        <pc:sldMkLst>
          <pc:docMk/>
          <pc:sldMk cId="2915467704" sldId="2147374345"/>
        </pc:sldMkLst>
      </pc:sldChg>
      <pc:sldChg chg="del">
        <pc:chgData name="修齊 莊" userId="f2e2361b496595f0" providerId="LiveId" clId="{3E8DC660-09B7-4568-9DAD-9CFD6C2E231E}" dt="2023-11-24T09:47:20.730" v="0" actId="47"/>
        <pc:sldMkLst>
          <pc:docMk/>
          <pc:sldMk cId="678703792" sldId="2147374346"/>
        </pc:sldMkLst>
      </pc:sldChg>
      <pc:sldChg chg="del">
        <pc:chgData name="修齊 莊" userId="f2e2361b496595f0" providerId="LiveId" clId="{3E8DC660-09B7-4568-9DAD-9CFD6C2E231E}" dt="2023-11-24T09:47:25.005" v="1" actId="47"/>
        <pc:sldMkLst>
          <pc:docMk/>
          <pc:sldMk cId="3293780593" sldId="2147374348"/>
        </pc:sldMkLst>
      </pc:sldChg>
    </pc:docChg>
  </pc:docChgLst>
  <pc:docChgLst>
    <pc:chgData name="shochi .C" userId="f2e2361b496595f0" providerId="LiveId" clId="{8E349C02-A7F1-4C0A-B922-B13B207FACD8}"/>
    <pc:docChg chg="undo custSel addSld delSld modSld sldOrd">
      <pc:chgData name="shochi .C" userId="f2e2361b496595f0" providerId="LiveId" clId="{8E349C02-A7F1-4C0A-B922-B13B207FACD8}" dt="2023-12-13T08:51:42.383" v="1452" actId="1076"/>
      <pc:docMkLst>
        <pc:docMk/>
      </pc:docMkLst>
      <pc:sldChg chg="del">
        <pc:chgData name="shochi .C" userId="f2e2361b496595f0" providerId="LiveId" clId="{8E349C02-A7F1-4C0A-B922-B13B207FACD8}" dt="2023-12-13T02:26:30.313" v="36" actId="47"/>
        <pc:sldMkLst>
          <pc:docMk/>
          <pc:sldMk cId="1583782324" sldId="262"/>
        </pc:sldMkLst>
      </pc:sldChg>
      <pc:sldChg chg="del">
        <pc:chgData name="shochi .C" userId="f2e2361b496595f0" providerId="LiveId" clId="{8E349C02-A7F1-4C0A-B922-B13B207FACD8}" dt="2023-12-13T02:26:27.321" v="32" actId="47"/>
        <pc:sldMkLst>
          <pc:docMk/>
          <pc:sldMk cId="0" sldId="294"/>
        </pc:sldMkLst>
      </pc:sldChg>
      <pc:sldChg chg="addSp delSp modSp mod modNotesTx">
        <pc:chgData name="shochi .C" userId="f2e2361b496595f0" providerId="LiveId" clId="{8E349C02-A7F1-4C0A-B922-B13B207FACD8}" dt="2023-12-13T08:28:17.372" v="1361" actId="20577"/>
        <pc:sldMkLst>
          <pc:docMk/>
          <pc:sldMk cId="176130990" sldId="477"/>
        </pc:sldMkLst>
        <pc:spChg chg="mod">
          <ac:chgData name="shochi .C" userId="f2e2361b496595f0" providerId="LiveId" clId="{8E349C02-A7F1-4C0A-B922-B13B207FACD8}" dt="2023-12-13T08:18:58.337" v="914" actId="14100"/>
          <ac:spMkLst>
            <pc:docMk/>
            <pc:sldMk cId="176130990" sldId="477"/>
            <ac:spMk id="2" creationId="{00000000-0000-0000-0000-000000000000}"/>
          </ac:spMkLst>
        </pc:spChg>
        <pc:spChg chg="add mod">
          <ac:chgData name="shochi .C" userId="f2e2361b496595f0" providerId="LiveId" clId="{8E349C02-A7F1-4C0A-B922-B13B207FACD8}" dt="2023-12-13T08:14:50.732" v="827" actId="2711"/>
          <ac:spMkLst>
            <pc:docMk/>
            <pc:sldMk cId="176130990" sldId="477"/>
            <ac:spMk id="3" creationId="{1A05B87C-78F8-3B44-F123-B551095BA4A7}"/>
          </ac:spMkLst>
        </pc:spChg>
        <pc:spChg chg="add mod">
          <ac:chgData name="shochi .C" userId="f2e2361b496595f0" providerId="LiveId" clId="{8E349C02-A7F1-4C0A-B922-B13B207FACD8}" dt="2023-12-13T08:16:17.870" v="850" actId="1076"/>
          <ac:spMkLst>
            <pc:docMk/>
            <pc:sldMk cId="176130990" sldId="477"/>
            <ac:spMk id="4" creationId="{EE5DF5C6-6C18-AF3F-7F71-2C6E9D50E1AA}"/>
          </ac:spMkLst>
        </pc:spChg>
        <pc:spChg chg="add mod">
          <ac:chgData name="shochi .C" userId="f2e2361b496595f0" providerId="LiveId" clId="{8E349C02-A7F1-4C0A-B922-B13B207FACD8}" dt="2023-12-13T08:28:04.544" v="1350" actId="20577"/>
          <ac:spMkLst>
            <pc:docMk/>
            <pc:sldMk cId="176130990" sldId="477"/>
            <ac:spMk id="5" creationId="{9CA6EB1A-24D1-2D43-908D-426C7A306EEF}"/>
          </ac:spMkLst>
        </pc:spChg>
        <pc:spChg chg="del">
          <ac:chgData name="shochi .C" userId="f2e2361b496595f0" providerId="LiveId" clId="{8E349C02-A7F1-4C0A-B922-B13B207FACD8}" dt="2023-12-13T02:27:38.524" v="66" actId="478"/>
          <ac:spMkLst>
            <pc:docMk/>
            <pc:sldMk cId="176130990" sldId="477"/>
            <ac:spMk id="6" creationId="{B02AAC40-C615-CBAF-D791-EF9021CEA9A6}"/>
          </ac:spMkLst>
        </pc:spChg>
        <pc:spChg chg="add mod">
          <ac:chgData name="shochi .C" userId="f2e2361b496595f0" providerId="LiveId" clId="{8E349C02-A7F1-4C0A-B922-B13B207FACD8}" dt="2023-12-13T08:28:17.372" v="1361" actId="20577"/>
          <ac:spMkLst>
            <pc:docMk/>
            <pc:sldMk cId="176130990" sldId="477"/>
            <ac:spMk id="7" creationId="{23EBABFC-286A-D371-1B0B-C31E44B4F7A0}"/>
          </ac:spMkLst>
        </pc:spChg>
      </pc:sldChg>
      <pc:sldChg chg="modSp mod">
        <pc:chgData name="shochi .C" userId="f2e2361b496595f0" providerId="LiveId" clId="{8E349C02-A7F1-4C0A-B922-B13B207FACD8}" dt="2023-12-13T08:18:48.062" v="913" actId="1076"/>
        <pc:sldMkLst>
          <pc:docMk/>
          <pc:sldMk cId="522702518" sldId="2999"/>
        </pc:sldMkLst>
        <pc:spChg chg="mod">
          <ac:chgData name="shochi .C" userId="f2e2361b496595f0" providerId="LiveId" clId="{8E349C02-A7F1-4C0A-B922-B13B207FACD8}" dt="2023-12-13T08:18:48.062" v="913" actId="1076"/>
          <ac:spMkLst>
            <pc:docMk/>
            <pc:sldMk cId="522702518" sldId="2999"/>
            <ac:spMk id="5" creationId="{DCA9EBA2-DF84-D865-DCFF-6CF4E785636D}"/>
          </ac:spMkLst>
        </pc:spChg>
      </pc:sldChg>
      <pc:sldChg chg="del">
        <pc:chgData name="shochi .C" userId="f2e2361b496595f0" providerId="LiveId" clId="{8E349C02-A7F1-4C0A-B922-B13B207FACD8}" dt="2023-12-13T02:26:26.056" v="31" actId="47"/>
        <pc:sldMkLst>
          <pc:docMk/>
          <pc:sldMk cId="1603943570" sldId="3023"/>
        </pc:sldMkLst>
      </pc:sldChg>
      <pc:sldChg chg="modSp del mod modNotesTx">
        <pc:chgData name="shochi .C" userId="f2e2361b496595f0" providerId="LiveId" clId="{8E349C02-A7F1-4C0A-B922-B13B207FACD8}" dt="2023-12-13T08:50:57.368" v="1450" actId="47"/>
        <pc:sldMkLst>
          <pc:docMk/>
          <pc:sldMk cId="3823027797" sldId="3025"/>
        </pc:sldMkLst>
        <pc:spChg chg="mod">
          <ac:chgData name="shochi .C" userId="f2e2361b496595f0" providerId="LiveId" clId="{8E349C02-A7F1-4C0A-B922-B13B207FACD8}" dt="2023-12-13T08:46:05.541" v="1439" actId="20577"/>
          <ac:spMkLst>
            <pc:docMk/>
            <pc:sldMk cId="3823027797" sldId="3025"/>
            <ac:spMk id="27" creationId="{419D68C7-3CB7-FD88-2DDC-3BB9CCE9A7A3}"/>
          </ac:spMkLst>
        </pc:spChg>
      </pc:sldChg>
      <pc:sldChg chg="modSp del mod">
        <pc:chgData name="shochi .C" userId="f2e2361b496595f0" providerId="LiveId" clId="{8E349C02-A7F1-4C0A-B922-B13B207FACD8}" dt="2023-12-13T08:51:00.098" v="1451" actId="47"/>
        <pc:sldMkLst>
          <pc:docMk/>
          <pc:sldMk cId="3407178603" sldId="3032"/>
        </pc:sldMkLst>
        <pc:spChg chg="mod">
          <ac:chgData name="shochi .C" userId="f2e2361b496595f0" providerId="LiveId" clId="{8E349C02-A7F1-4C0A-B922-B13B207FACD8}" dt="2023-12-13T08:46:13.932" v="1440"/>
          <ac:spMkLst>
            <pc:docMk/>
            <pc:sldMk cId="3407178603" sldId="3032"/>
            <ac:spMk id="3" creationId="{4A73BA5F-8417-589D-10C7-0F5C304B30F4}"/>
          </ac:spMkLst>
        </pc:spChg>
        <pc:picChg chg="mod">
          <ac:chgData name="shochi .C" userId="f2e2361b496595f0" providerId="LiveId" clId="{8E349C02-A7F1-4C0A-B922-B13B207FACD8}" dt="2023-12-13T08:46:36.984" v="1441" actId="1076"/>
          <ac:picMkLst>
            <pc:docMk/>
            <pc:sldMk cId="3407178603" sldId="3032"/>
            <ac:picMk id="4" creationId="{FF66502E-2EA6-8025-BFDF-2B897074B898}"/>
          </ac:picMkLst>
        </pc:picChg>
      </pc:sldChg>
      <pc:sldChg chg="addSp delSp modSp mod">
        <pc:chgData name="shochi .C" userId="f2e2361b496595f0" providerId="LiveId" clId="{8E349C02-A7F1-4C0A-B922-B13B207FACD8}" dt="2023-12-13T08:19:46.458" v="915" actId="207"/>
        <pc:sldMkLst>
          <pc:docMk/>
          <pc:sldMk cId="768465058" sldId="3034"/>
        </pc:sldMkLst>
        <pc:spChg chg="add mod">
          <ac:chgData name="shochi .C" userId="f2e2361b496595f0" providerId="LiveId" clId="{8E349C02-A7F1-4C0A-B922-B13B207FACD8}" dt="2023-12-13T07:49:37.367" v="152" actId="20577"/>
          <ac:spMkLst>
            <pc:docMk/>
            <pc:sldMk cId="768465058" sldId="3034"/>
            <ac:spMk id="2" creationId="{77E7DE1B-EBBF-4215-B868-A60B84126F62}"/>
          </ac:spMkLst>
        </pc:spChg>
        <pc:spChg chg="del">
          <ac:chgData name="shochi .C" userId="f2e2361b496595f0" providerId="LiveId" clId="{8E349C02-A7F1-4C0A-B922-B13B207FACD8}" dt="2023-12-13T07:48:28.967" v="98" actId="478"/>
          <ac:spMkLst>
            <pc:docMk/>
            <pc:sldMk cId="768465058" sldId="3034"/>
            <ac:spMk id="3" creationId="{875F4714-F786-5670-063A-416A7E0AA644}"/>
          </ac:spMkLst>
        </pc:spChg>
        <pc:spChg chg="del">
          <ac:chgData name="shochi .C" userId="f2e2361b496595f0" providerId="LiveId" clId="{8E349C02-A7F1-4C0A-B922-B13B207FACD8}" dt="2023-12-13T07:48:26.541" v="97" actId="478"/>
          <ac:spMkLst>
            <pc:docMk/>
            <pc:sldMk cId="768465058" sldId="3034"/>
            <ac:spMk id="4" creationId="{8E8249D5-7C0D-2897-E692-84F4744402ED}"/>
          </ac:spMkLst>
        </pc:spChg>
        <pc:spChg chg="add mod">
          <ac:chgData name="shochi .C" userId="f2e2361b496595f0" providerId="LiveId" clId="{8E349C02-A7F1-4C0A-B922-B13B207FACD8}" dt="2023-12-13T08:19:46.458" v="915" actId="207"/>
          <ac:spMkLst>
            <pc:docMk/>
            <pc:sldMk cId="768465058" sldId="3034"/>
            <ac:spMk id="8" creationId="{38B37B63-486C-6040-9761-3BD9B85E208E}"/>
          </ac:spMkLst>
        </pc:spChg>
        <pc:picChg chg="del">
          <ac:chgData name="shochi .C" userId="f2e2361b496595f0" providerId="LiveId" clId="{8E349C02-A7F1-4C0A-B922-B13B207FACD8}" dt="2023-12-13T07:48:43.905" v="103" actId="478"/>
          <ac:picMkLst>
            <pc:docMk/>
            <pc:sldMk cId="768465058" sldId="3034"/>
            <ac:picMk id="5" creationId="{561038B4-4606-8137-5ED4-4C207EE874CA}"/>
          </ac:picMkLst>
        </pc:picChg>
      </pc:sldChg>
      <pc:sldChg chg="addSp modSp mod">
        <pc:chgData name="shochi .C" userId="f2e2361b496595f0" providerId="LiveId" clId="{8E349C02-A7F1-4C0A-B922-B13B207FACD8}" dt="2023-12-13T08:25:06.605" v="1272" actId="20577"/>
        <pc:sldMkLst>
          <pc:docMk/>
          <pc:sldMk cId="2153457822" sldId="2147374333"/>
        </pc:sldMkLst>
        <pc:spChg chg="mod">
          <ac:chgData name="shochi .C" userId="f2e2361b496595f0" providerId="LiveId" clId="{8E349C02-A7F1-4C0A-B922-B13B207FACD8}" dt="2023-12-13T07:48:19.339" v="96" actId="14100"/>
          <ac:spMkLst>
            <pc:docMk/>
            <pc:sldMk cId="2153457822" sldId="2147374333"/>
            <ac:spMk id="3" creationId="{388B84C2-7310-B642-A909-BDDAEAFA928F}"/>
          </ac:spMkLst>
        </pc:spChg>
        <pc:spChg chg="add mod">
          <ac:chgData name="shochi .C" userId="f2e2361b496595f0" providerId="LiveId" clId="{8E349C02-A7F1-4C0A-B922-B13B207FACD8}" dt="2023-12-13T08:25:06.605" v="1272" actId="20577"/>
          <ac:spMkLst>
            <pc:docMk/>
            <pc:sldMk cId="2153457822" sldId="2147374333"/>
            <ac:spMk id="4" creationId="{A54A2C55-D589-AD8E-935C-F53CD3E3A51E}"/>
          </ac:spMkLst>
        </pc:spChg>
      </pc:sldChg>
      <pc:sldChg chg="del">
        <pc:chgData name="shochi .C" userId="f2e2361b496595f0" providerId="LiveId" clId="{8E349C02-A7F1-4C0A-B922-B13B207FACD8}" dt="2023-12-13T02:26:28.086" v="33" actId="47"/>
        <pc:sldMkLst>
          <pc:docMk/>
          <pc:sldMk cId="4136420148" sldId="2147374334"/>
        </pc:sldMkLst>
      </pc:sldChg>
      <pc:sldChg chg="del">
        <pc:chgData name="shochi .C" userId="f2e2361b496595f0" providerId="LiveId" clId="{8E349C02-A7F1-4C0A-B922-B13B207FACD8}" dt="2023-12-13T07:48:38.392" v="101" actId="47"/>
        <pc:sldMkLst>
          <pc:docMk/>
          <pc:sldMk cId="145554650" sldId="2147374336"/>
        </pc:sldMkLst>
      </pc:sldChg>
      <pc:sldChg chg="modSp mod ord">
        <pc:chgData name="shochi .C" userId="f2e2361b496595f0" providerId="LiveId" clId="{8E349C02-A7F1-4C0A-B922-B13B207FACD8}" dt="2023-12-13T08:03:30.713" v="813"/>
        <pc:sldMkLst>
          <pc:docMk/>
          <pc:sldMk cId="1510557941" sldId="2147374338"/>
        </pc:sldMkLst>
        <pc:spChg chg="mod">
          <ac:chgData name="shochi .C" userId="f2e2361b496595f0" providerId="LiveId" clId="{8E349C02-A7F1-4C0A-B922-B13B207FACD8}" dt="2023-12-13T08:03:16.332" v="809" actId="20577"/>
          <ac:spMkLst>
            <pc:docMk/>
            <pc:sldMk cId="1510557941" sldId="2147374338"/>
            <ac:spMk id="3" creationId="{D6DEBD0C-758A-FE4A-9DD8-10F4DA9EF5AB}"/>
          </ac:spMkLst>
        </pc:spChg>
      </pc:sldChg>
      <pc:sldChg chg="del">
        <pc:chgData name="shochi .C" userId="f2e2361b496595f0" providerId="LiveId" clId="{8E349C02-A7F1-4C0A-B922-B13B207FACD8}" dt="2023-12-13T08:18:36.547" v="912" actId="47"/>
        <pc:sldMkLst>
          <pc:docMk/>
          <pc:sldMk cId="569503093" sldId="2147374340"/>
        </pc:sldMkLst>
      </pc:sldChg>
      <pc:sldChg chg="del">
        <pc:chgData name="shochi .C" userId="f2e2361b496595f0" providerId="LiveId" clId="{8E349C02-A7F1-4C0A-B922-B13B207FACD8}" dt="2023-12-13T07:48:35.415" v="99" actId="47"/>
        <pc:sldMkLst>
          <pc:docMk/>
          <pc:sldMk cId="3448905974" sldId="2147374341"/>
        </pc:sldMkLst>
      </pc:sldChg>
      <pc:sldChg chg="del">
        <pc:chgData name="shochi .C" userId="f2e2361b496595f0" providerId="LiveId" clId="{8E349C02-A7F1-4C0A-B922-B13B207FACD8}" dt="2023-12-13T07:48:36.640" v="100" actId="47"/>
        <pc:sldMkLst>
          <pc:docMk/>
          <pc:sldMk cId="1104121173" sldId="2147374342"/>
        </pc:sldMkLst>
      </pc:sldChg>
      <pc:sldChg chg="del">
        <pc:chgData name="shochi .C" userId="f2e2361b496595f0" providerId="LiveId" clId="{8E349C02-A7F1-4C0A-B922-B13B207FACD8}" dt="2023-12-13T07:51:48.133" v="216" actId="47"/>
        <pc:sldMkLst>
          <pc:docMk/>
          <pc:sldMk cId="4079905742" sldId="2147374343"/>
        </pc:sldMkLst>
      </pc:sldChg>
      <pc:sldChg chg="del">
        <pc:chgData name="shochi .C" userId="f2e2361b496595f0" providerId="LiveId" clId="{8E349C02-A7F1-4C0A-B922-B13B207FACD8}" dt="2023-12-13T07:48:39.667" v="102" actId="47"/>
        <pc:sldMkLst>
          <pc:docMk/>
          <pc:sldMk cId="1265492434" sldId="2147374344"/>
        </pc:sldMkLst>
      </pc:sldChg>
      <pc:sldChg chg="addSp modSp add mod">
        <pc:chgData name="shochi .C" userId="f2e2361b496595f0" providerId="LiveId" clId="{8E349C02-A7F1-4C0A-B922-B13B207FACD8}" dt="2023-12-13T08:29:01.971" v="1407" actId="20577"/>
        <pc:sldMkLst>
          <pc:docMk/>
          <pc:sldMk cId="2339583635" sldId="2147374344"/>
        </pc:sldMkLst>
        <pc:spChg chg="mod">
          <ac:chgData name="shochi .C" userId="f2e2361b496595f0" providerId="LiveId" clId="{8E349C02-A7F1-4C0A-B922-B13B207FACD8}" dt="2023-12-13T07:50:29.316" v="167" actId="20577"/>
          <ac:spMkLst>
            <pc:docMk/>
            <pc:sldMk cId="2339583635" sldId="2147374344"/>
            <ac:spMk id="3" creationId="{388B84C2-7310-B642-A909-BDDAEAFA928F}"/>
          </ac:spMkLst>
        </pc:spChg>
        <pc:spChg chg="add mod">
          <ac:chgData name="shochi .C" userId="f2e2361b496595f0" providerId="LiveId" clId="{8E349C02-A7F1-4C0A-B922-B13B207FACD8}" dt="2023-12-13T08:29:01.971" v="1407" actId="20577"/>
          <ac:spMkLst>
            <pc:docMk/>
            <pc:sldMk cId="2339583635" sldId="2147374344"/>
            <ac:spMk id="4" creationId="{AC8DE587-C148-02BC-0C99-5994E46383F2}"/>
          </ac:spMkLst>
        </pc:spChg>
      </pc:sldChg>
      <pc:sldChg chg="modSp add mod">
        <pc:chgData name="shochi .C" userId="f2e2361b496595f0" providerId="LiveId" clId="{8E349C02-A7F1-4C0A-B922-B13B207FACD8}" dt="2023-12-13T08:19:49.501" v="916" actId="207"/>
        <pc:sldMkLst>
          <pc:docMk/>
          <pc:sldMk cId="1674477612" sldId="2147374345"/>
        </pc:sldMkLst>
        <pc:spChg chg="mod">
          <ac:chgData name="shochi .C" userId="f2e2361b496595f0" providerId="LiveId" clId="{8E349C02-A7F1-4C0A-B922-B13B207FACD8}" dt="2023-12-13T07:51:01.900" v="189" actId="20577"/>
          <ac:spMkLst>
            <pc:docMk/>
            <pc:sldMk cId="1674477612" sldId="2147374345"/>
            <ac:spMk id="2" creationId="{77E7DE1B-EBBF-4215-B868-A60B84126F62}"/>
          </ac:spMkLst>
        </pc:spChg>
        <pc:spChg chg="mod">
          <ac:chgData name="shochi .C" userId="f2e2361b496595f0" providerId="LiveId" clId="{8E349C02-A7F1-4C0A-B922-B13B207FACD8}" dt="2023-12-13T08:19:49.501" v="916" actId="207"/>
          <ac:spMkLst>
            <pc:docMk/>
            <pc:sldMk cId="1674477612" sldId="2147374345"/>
            <ac:spMk id="8" creationId="{38B37B63-486C-6040-9761-3BD9B85E208E}"/>
          </ac:spMkLst>
        </pc:spChg>
      </pc:sldChg>
      <pc:sldChg chg="addSp modSp add mod">
        <pc:chgData name="shochi .C" userId="f2e2361b496595f0" providerId="LiveId" clId="{8E349C02-A7F1-4C0A-B922-B13B207FACD8}" dt="2023-12-13T08:51:42.383" v="1452" actId="1076"/>
        <pc:sldMkLst>
          <pc:docMk/>
          <pc:sldMk cId="2581511678" sldId="2147374346"/>
        </pc:sldMkLst>
        <pc:spChg chg="mod">
          <ac:chgData name="shochi .C" userId="f2e2361b496595f0" providerId="LiveId" clId="{8E349C02-A7F1-4C0A-B922-B13B207FACD8}" dt="2023-12-13T07:51:40.311" v="214" actId="20577"/>
          <ac:spMkLst>
            <pc:docMk/>
            <pc:sldMk cId="2581511678" sldId="2147374346"/>
            <ac:spMk id="2" creationId="{77E7DE1B-EBBF-4215-B868-A60B84126F62}"/>
          </ac:spMkLst>
        </pc:spChg>
        <pc:spChg chg="mod">
          <ac:chgData name="shochi .C" userId="f2e2361b496595f0" providerId="LiveId" clId="{8E349C02-A7F1-4C0A-B922-B13B207FACD8}" dt="2023-12-13T08:19:52.659" v="917" actId="207"/>
          <ac:spMkLst>
            <pc:docMk/>
            <pc:sldMk cId="2581511678" sldId="2147374346"/>
            <ac:spMk id="8" creationId="{38B37B63-486C-6040-9761-3BD9B85E208E}"/>
          </ac:spMkLst>
        </pc:spChg>
        <pc:picChg chg="add mod">
          <ac:chgData name="shochi .C" userId="f2e2361b496595f0" providerId="LiveId" clId="{8E349C02-A7F1-4C0A-B922-B13B207FACD8}" dt="2023-12-13T08:51:42.383" v="1452" actId="1076"/>
          <ac:picMkLst>
            <pc:docMk/>
            <pc:sldMk cId="2581511678" sldId="2147374346"/>
            <ac:picMk id="3" creationId="{5608565F-D1BF-9D56-44CE-6EF1A5DD17BD}"/>
          </ac:picMkLst>
        </pc:picChg>
      </pc:sldChg>
      <pc:sldChg chg="addSp delSp modSp add mod">
        <pc:chgData name="shochi .C" userId="f2e2361b496595f0" providerId="LiveId" clId="{8E349C02-A7F1-4C0A-B922-B13B207FACD8}" dt="2023-12-13T08:18:20.947" v="909" actId="207"/>
        <pc:sldMkLst>
          <pc:docMk/>
          <pc:sldMk cId="763247949" sldId="2147374347"/>
        </pc:sldMkLst>
        <pc:spChg chg="mod">
          <ac:chgData name="shochi .C" userId="f2e2361b496595f0" providerId="LiveId" clId="{8E349C02-A7F1-4C0A-B922-B13B207FACD8}" dt="2023-12-13T08:18:01.209" v="906" actId="2711"/>
          <ac:spMkLst>
            <pc:docMk/>
            <pc:sldMk cId="763247949" sldId="2147374347"/>
            <ac:spMk id="2" creationId="{77E7DE1B-EBBF-4215-B868-A60B84126F62}"/>
          </ac:spMkLst>
        </pc:spChg>
        <pc:spChg chg="add mod">
          <ac:chgData name="shochi .C" userId="f2e2361b496595f0" providerId="LiveId" clId="{8E349C02-A7F1-4C0A-B922-B13B207FACD8}" dt="2023-12-13T08:18:20.947" v="909" actId="207"/>
          <ac:spMkLst>
            <pc:docMk/>
            <pc:sldMk cId="763247949" sldId="2147374347"/>
            <ac:spMk id="4" creationId="{DADB982F-EE99-C63D-CABF-F12BC1128779}"/>
          </ac:spMkLst>
        </pc:spChg>
        <pc:spChg chg="add mod">
          <ac:chgData name="shochi .C" userId="f2e2361b496595f0" providerId="LiveId" clId="{8E349C02-A7F1-4C0A-B922-B13B207FACD8}" dt="2023-12-13T08:18:20.947" v="909" actId="207"/>
          <ac:spMkLst>
            <pc:docMk/>
            <pc:sldMk cId="763247949" sldId="2147374347"/>
            <ac:spMk id="5" creationId="{124E6FBD-1456-3F2C-9789-CD5278864300}"/>
          </ac:spMkLst>
        </pc:spChg>
        <pc:spChg chg="add mod">
          <ac:chgData name="shochi .C" userId="f2e2361b496595f0" providerId="LiveId" clId="{8E349C02-A7F1-4C0A-B922-B13B207FACD8}" dt="2023-12-13T08:18:20.947" v="909" actId="207"/>
          <ac:spMkLst>
            <pc:docMk/>
            <pc:sldMk cId="763247949" sldId="2147374347"/>
            <ac:spMk id="7" creationId="{08B439E6-1370-2FB3-2EF4-2B3AB824B9B3}"/>
          </ac:spMkLst>
        </pc:spChg>
        <pc:spChg chg="del mod">
          <ac:chgData name="shochi .C" userId="f2e2361b496595f0" providerId="LiveId" clId="{8E349C02-A7F1-4C0A-B922-B13B207FACD8}" dt="2023-12-13T07:53:00.746" v="258" actId="478"/>
          <ac:spMkLst>
            <pc:docMk/>
            <pc:sldMk cId="763247949" sldId="2147374347"/>
            <ac:spMk id="8" creationId="{38B37B63-486C-6040-9761-3BD9B85E208E}"/>
          </ac:spMkLst>
        </pc:spChg>
        <pc:spChg chg="add del mod">
          <ac:chgData name="shochi .C" userId="f2e2361b496595f0" providerId="LiveId" clId="{8E349C02-A7F1-4C0A-B922-B13B207FACD8}" dt="2023-12-13T07:57:37.479" v="510"/>
          <ac:spMkLst>
            <pc:docMk/>
            <pc:sldMk cId="763247949" sldId="2147374347"/>
            <ac:spMk id="9" creationId="{D452FB93-4C78-7AB6-0D66-3C34FE68F871}"/>
          </ac:spMkLst>
        </pc:spChg>
        <pc:spChg chg="add mod">
          <ac:chgData name="shochi .C" userId="f2e2361b496595f0" providerId="LiveId" clId="{8E349C02-A7F1-4C0A-B922-B13B207FACD8}" dt="2023-12-13T08:18:20.947" v="909" actId="207"/>
          <ac:spMkLst>
            <pc:docMk/>
            <pc:sldMk cId="763247949" sldId="2147374347"/>
            <ac:spMk id="10" creationId="{E6582F99-9152-9034-1FC9-E429E1466056}"/>
          </ac:spMkLst>
        </pc:spChg>
      </pc:sldChg>
      <pc:sldChg chg="modSp add mod ord">
        <pc:chgData name="shochi .C" userId="f2e2361b496595f0" providerId="LiveId" clId="{8E349C02-A7F1-4C0A-B922-B13B207FACD8}" dt="2023-12-13T08:19:56.715" v="918" actId="207"/>
        <pc:sldMkLst>
          <pc:docMk/>
          <pc:sldMk cId="3469900470" sldId="2147374348"/>
        </pc:sldMkLst>
        <pc:spChg chg="mod">
          <ac:chgData name="shochi .C" userId="f2e2361b496595f0" providerId="LiveId" clId="{8E349C02-A7F1-4C0A-B922-B13B207FACD8}" dt="2023-12-13T08:19:56.715" v="918" actId="207"/>
          <ac:spMkLst>
            <pc:docMk/>
            <pc:sldMk cId="3469900470" sldId="2147374348"/>
            <ac:spMk id="8" creationId="{38B37B63-486C-6040-9761-3BD9B85E208E}"/>
          </ac:spMkLst>
        </pc:spChg>
      </pc:sldChg>
      <pc:sldChg chg="del">
        <pc:chgData name="shochi .C" userId="f2e2361b496595f0" providerId="LiveId" clId="{8E349C02-A7F1-4C0A-B922-B13B207FACD8}" dt="2023-12-13T02:26:28.714" v="34" actId="47"/>
        <pc:sldMkLst>
          <pc:docMk/>
          <pc:sldMk cId="532841461" sldId="2147374349"/>
        </pc:sldMkLst>
      </pc:sldChg>
      <pc:sldChg chg="addSp modSp add mod">
        <pc:chgData name="shochi .C" userId="f2e2361b496595f0" providerId="LiveId" clId="{8E349C02-A7F1-4C0A-B922-B13B207FACD8}" dt="2023-12-13T08:18:15.375" v="908" actId="207"/>
        <pc:sldMkLst>
          <pc:docMk/>
          <pc:sldMk cId="2907818776" sldId="2147374349"/>
        </pc:sldMkLst>
        <pc:spChg chg="mod">
          <ac:chgData name="shochi .C" userId="f2e2361b496595f0" providerId="LiveId" clId="{8E349C02-A7F1-4C0A-B922-B13B207FACD8}" dt="2023-12-13T07:57:48.148" v="515" actId="20577"/>
          <ac:spMkLst>
            <pc:docMk/>
            <pc:sldMk cId="2907818776" sldId="2147374349"/>
            <ac:spMk id="2" creationId="{77E7DE1B-EBBF-4215-B868-A60B84126F62}"/>
          </ac:spMkLst>
        </pc:spChg>
        <pc:spChg chg="add mod">
          <ac:chgData name="shochi .C" userId="f2e2361b496595f0" providerId="LiveId" clId="{8E349C02-A7F1-4C0A-B922-B13B207FACD8}" dt="2023-12-13T08:18:15.375" v="908" actId="207"/>
          <ac:spMkLst>
            <pc:docMk/>
            <pc:sldMk cId="2907818776" sldId="2147374349"/>
            <ac:spMk id="3" creationId="{8EA9523F-4F1F-148C-CFCE-36A923E42669}"/>
          </ac:spMkLst>
        </pc:spChg>
        <pc:spChg chg="mod">
          <ac:chgData name="shochi .C" userId="f2e2361b496595f0" providerId="LiveId" clId="{8E349C02-A7F1-4C0A-B922-B13B207FACD8}" dt="2023-12-13T08:18:15.375" v="908" actId="207"/>
          <ac:spMkLst>
            <pc:docMk/>
            <pc:sldMk cId="2907818776" sldId="2147374349"/>
            <ac:spMk id="4" creationId="{DADB982F-EE99-C63D-CABF-F12BC1128779}"/>
          </ac:spMkLst>
        </pc:spChg>
        <pc:spChg chg="mod">
          <ac:chgData name="shochi .C" userId="f2e2361b496595f0" providerId="LiveId" clId="{8E349C02-A7F1-4C0A-B922-B13B207FACD8}" dt="2023-12-13T08:18:15.375" v="908" actId="207"/>
          <ac:spMkLst>
            <pc:docMk/>
            <pc:sldMk cId="2907818776" sldId="2147374349"/>
            <ac:spMk id="5" creationId="{124E6FBD-1456-3F2C-9789-CD5278864300}"/>
          </ac:spMkLst>
        </pc:spChg>
        <pc:spChg chg="mod">
          <ac:chgData name="shochi .C" userId="f2e2361b496595f0" providerId="LiveId" clId="{8E349C02-A7F1-4C0A-B922-B13B207FACD8}" dt="2023-12-13T08:18:15.375" v="908" actId="207"/>
          <ac:spMkLst>
            <pc:docMk/>
            <pc:sldMk cId="2907818776" sldId="2147374349"/>
            <ac:spMk id="7" creationId="{08B439E6-1370-2FB3-2EF4-2B3AB824B9B3}"/>
          </ac:spMkLst>
        </pc:spChg>
      </pc:sldChg>
      <pc:sldChg chg="addSp modSp add mod">
        <pc:chgData name="shochi .C" userId="f2e2361b496595f0" providerId="LiveId" clId="{8E349C02-A7F1-4C0A-B922-B13B207FACD8}" dt="2023-12-13T08:50:14.087" v="1447" actId="1076"/>
        <pc:sldMkLst>
          <pc:docMk/>
          <pc:sldMk cId="2440327210" sldId="2147374350"/>
        </pc:sldMkLst>
        <pc:spChg chg="mod">
          <ac:chgData name="shochi .C" userId="f2e2361b496595f0" providerId="LiveId" clId="{8E349C02-A7F1-4C0A-B922-B13B207FACD8}" dt="2023-12-13T08:01:07.595" v="680" actId="20577"/>
          <ac:spMkLst>
            <pc:docMk/>
            <pc:sldMk cId="2440327210" sldId="2147374350"/>
            <ac:spMk id="2" creationId="{77E7DE1B-EBBF-4215-B868-A60B84126F62}"/>
          </ac:spMkLst>
        </pc:spChg>
        <pc:spChg chg="mod">
          <ac:chgData name="shochi .C" userId="f2e2361b496595f0" providerId="LiveId" clId="{8E349C02-A7F1-4C0A-B922-B13B207FACD8}" dt="2023-12-13T08:18:29.496" v="911" actId="2711"/>
          <ac:spMkLst>
            <pc:docMk/>
            <pc:sldMk cId="2440327210" sldId="2147374350"/>
            <ac:spMk id="3" creationId="{8EA9523F-4F1F-148C-CFCE-36A923E42669}"/>
          </ac:spMkLst>
        </pc:spChg>
        <pc:spChg chg="mod">
          <ac:chgData name="shochi .C" userId="f2e2361b496595f0" providerId="LiveId" clId="{8E349C02-A7F1-4C0A-B922-B13B207FACD8}" dt="2023-12-13T08:18:29.496" v="911" actId="2711"/>
          <ac:spMkLst>
            <pc:docMk/>
            <pc:sldMk cId="2440327210" sldId="2147374350"/>
            <ac:spMk id="4" creationId="{DADB982F-EE99-C63D-CABF-F12BC1128779}"/>
          </ac:spMkLst>
        </pc:spChg>
        <pc:spChg chg="mod">
          <ac:chgData name="shochi .C" userId="f2e2361b496595f0" providerId="LiveId" clId="{8E349C02-A7F1-4C0A-B922-B13B207FACD8}" dt="2023-12-13T08:18:29.496" v="911" actId="2711"/>
          <ac:spMkLst>
            <pc:docMk/>
            <pc:sldMk cId="2440327210" sldId="2147374350"/>
            <ac:spMk id="5" creationId="{124E6FBD-1456-3F2C-9789-CD5278864300}"/>
          </ac:spMkLst>
        </pc:spChg>
        <pc:spChg chg="mod">
          <ac:chgData name="shochi .C" userId="f2e2361b496595f0" providerId="LiveId" clId="{8E349C02-A7F1-4C0A-B922-B13B207FACD8}" dt="2023-12-13T08:18:29.496" v="911" actId="2711"/>
          <ac:spMkLst>
            <pc:docMk/>
            <pc:sldMk cId="2440327210" sldId="2147374350"/>
            <ac:spMk id="7" creationId="{08B439E6-1370-2FB3-2EF4-2B3AB824B9B3}"/>
          </ac:spMkLst>
        </pc:spChg>
        <pc:picChg chg="add mod">
          <ac:chgData name="shochi .C" userId="f2e2361b496595f0" providerId="LiveId" clId="{8E349C02-A7F1-4C0A-B922-B13B207FACD8}" dt="2023-12-13T08:50:14.087" v="1447" actId="1076"/>
          <ac:picMkLst>
            <pc:docMk/>
            <pc:sldMk cId="2440327210" sldId="2147374350"/>
            <ac:picMk id="8" creationId="{B44652EB-7ADF-B6E4-B1AB-1708A4EBFFB2}"/>
          </ac:picMkLst>
        </pc:picChg>
        <pc:picChg chg="add mod">
          <ac:chgData name="shochi .C" userId="f2e2361b496595f0" providerId="LiveId" clId="{8E349C02-A7F1-4C0A-B922-B13B207FACD8}" dt="2023-12-13T08:49:51.074" v="1444" actId="1076"/>
          <ac:picMkLst>
            <pc:docMk/>
            <pc:sldMk cId="2440327210" sldId="2147374350"/>
            <ac:picMk id="9" creationId="{D8C50498-C247-C65A-A372-A6A010C9B4EE}"/>
          </ac:picMkLst>
        </pc:picChg>
        <pc:picChg chg="add mod">
          <ac:chgData name="shochi .C" userId="f2e2361b496595f0" providerId="LiveId" clId="{8E349C02-A7F1-4C0A-B922-B13B207FACD8}" dt="2023-12-13T08:50:04.215" v="1446" actId="1076"/>
          <ac:picMkLst>
            <pc:docMk/>
            <pc:sldMk cId="2440327210" sldId="2147374350"/>
            <ac:picMk id="10" creationId="{FC9262C3-9860-7386-72A9-2CEE7D804BC8}"/>
          </ac:picMkLst>
        </pc:picChg>
      </pc:sldChg>
      <pc:sldChg chg="del">
        <pc:chgData name="shochi .C" userId="f2e2361b496595f0" providerId="LiveId" clId="{8E349C02-A7F1-4C0A-B922-B13B207FACD8}" dt="2023-12-13T02:26:29.489" v="35" actId="47"/>
        <pc:sldMkLst>
          <pc:docMk/>
          <pc:sldMk cId="2647182903" sldId="2147374350"/>
        </pc:sldMkLst>
      </pc:sldChg>
      <pc:sldMasterChg chg="delSldLayout">
        <pc:chgData name="shochi .C" userId="f2e2361b496595f0" providerId="LiveId" clId="{8E349C02-A7F1-4C0A-B922-B13B207FACD8}" dt="2023-12-13T02:26:28.714" v="34" actId="47"/>
        <pc:sldMasterMkLst>
          <pc:docMk/>
          <pc:sldMasterMk cId="235444632" sldId="2147483758"/>
        </pc:sldMasterMkLst>
        <pc:sldLayoutChg chg="del">
          <pc:chgData name="shochi .C" userId="f2e2361b496595f0" providerId="LiveId" clId="{8E349C02-A7F1-4C0A-B922-B13B207FACD8}" dt="2023-12-13T02:26:28.714" v="34" actId="47"/>
          <pc:sldLayoutMkLst>
            <pc:docMk/>
            <pc:sldMasterMk cId="235444632" sldId="2147483758"/>
            <pc:sldLayoutMk cId="1113103316" sldId="21474837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8C32E-F5BF-4CF8-B947-0D664E26A0B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52BC-6FA7-476A-AC6B-C3BBE8718C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41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DB23C-7505-4C69-BD5C-005B84394A2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AC1DE-8263-49C4-8F8F-416BA4E3A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788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簡報</a:t>
            </a:r>
            <a:r>
              <a:rPr lang="en-US" altLang="zh-TW" dirty="0"/>
              <a:t>8</a:t>
            </a:r>
            <a:r>
              <a:rPr lang="zh-TW" altLang="en-US" dirty="0"/>
              <a:t>分鐘、</a:t>
            </a:r>
            <a:r>
              <a:rPr lang="en-US" altLang="zh-TW" dirty="0"/>
              <a:t>QA10</a:t>
            </a:r>
            <a:r>
              <a:rPr lang="zh-TW" altLang="en-US" dirty="0"/>
              <a:t>分鐘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C1DE-8263-49C4-8F8F-416BA4E3AA8E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6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6C6E-E4EA-405A-B652-DF365417CF8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1568608" y="260648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9AC2-91C3-42FF-A56D-4F58B7BD34C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5BCC-B26C-44EE-AF63-8C7A650AC45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942B-4849-4706-81BD-20D3BEAA73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1568608" y="260648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C28A-B979-4781-BA54-DB2F0FA8C48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8E2-4665-4D97-9033-EE0630F4DAB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661-E815-4598-80A4-7BD8711F155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9D4F-DF32-48E1-8205-CC2590F43CD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C721-7054-430E-B7FE-A66A2CE85E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80176" y="6356350"/>
            <a:ext cx="2743200" cy="365125"/>
          </a:xfrm>
        </p:spPr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F657-2DFF-41E7-8207-123D36C2CB9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27B-6FB1-438C-AAD4-87C7EAF1A8F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4798-2F61-4A0B-907F-D362DD894D4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260648"/>
            <a:ext cx="448816" cy="5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80887" cy="2390052"/>
          </a:xfrm>
        </p:spPr>
        <p:txBody>
          <a:bodyPr>
            <a:noAutofit/>
          </a:bodyPr>
          <a:lstStyle/>
          <a:p>
            <a:pPr algn="ctr">
              <a:lnSpc>
                <a:spcPts val="8000"/>
              </a:lnSpc>
              <a:spcBef>
                <a:spcPts val="600"/>
              </a:spcBef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屆工具機產業節能標章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評鑑審查簡報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A05B87C-78F8-3B44-F123-B551095BA4A7}"/>
              </a:ext>
            </a:extLst>
          </p:cNvPr>
          <p:cNvSpPr txBox="1"/>
          <p:nvPr/>
        </p:nvSpPr>
        <p:spPr>
          <a:xfrm>
            <a:off x="1725640" y="3055681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0700" indent="-1790700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產品名稱：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E5DF5C6-6C18-AF3F-7F71-2C6E9D50E1AA}"/>
              </a:ext>
            </a:extLst>
          </p:cNvPr>
          <p:cNvSpPr txBox="1"/>
          <p:nvPr/>
        </p:nvSpPr>
        <p:spPr>
          <a:xfrm>
            <a:off x="1725640" y="4626422"/>
            <a:ext cx="5539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</a:t>
            </a:r>
            <a:r>
              <a:rPr lang="zh-TW" altLang="en-US" sz="2400" b="1" baseline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告  人：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__________(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1250950" indent="-1250950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u="none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出席人員：</a:t>
            </a:r>
            <a:r>
              <a:rPr lang="en-US" altLang="zh-TW" sz="2400" b="1" u="none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__________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1250950" indent="0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u="none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__________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125095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u="none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__________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CA6EB1A-24D1-2D43-908D-426C7A306EEF}"/>
              </a:ext>
            </a:extLst>
          </p:cNvPr>
          <p:cNvSpPr txBox="1"/>
          <p:nvPr/>
        </p:nvSpPr>
        <p:spPr>
          <a:xfrm>
            <a:off x="1725640" y="376692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公司名稱：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3EBABFC-286A-D371-1B0B-C31E44B4F7A0}"/>
              </a:ext>
            </a:extLst>
          </p:cNvPr>
          <p:cNvSpPr txBox="1"/>
          <p:nvPr/>
        </p:nvSpPr>
        <p:spPr>
          <a:xfrm>
            <a:off x="8958829" y="6068172"/>
            <a:ext cx="2741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日期：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113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400EF7-6C42-DDF2-6E5A-B30E0ADC5CF0}"/>
              </a:ext>
            </a:extLst>
          </p:cNvPr>
          <p:cNvSpPr/>
          <p:nvPr/>
        </p:nvSpPr>
        <p:spPr>
          <a:xfrm>
            <a:off x="9318812" y="3153334"/>
            <a:ext cx="3646369" cy="19363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/>
              <a:t>可使用</a:t>
            </a:r>
            <a:r>
              <a:rPr lang="en-US" altLang="zh-TW" sz="2400" dirty="0"/>
              <a:t>TMBA</a:t>
            </a:r>
            <a:r>
              <a:rPr lang="zh-TW" altLang="en-US" sz="2400" dirty="0"/>
              <a:t>模板，</a:t>
            </a:r>
            <a:endParaRPr lang="en-US" altLang="zh-TW" sz="2400" dirty="0"/>
          </a:p>
          <a:p>
            <a:r>
              <a:rPr lang="zh-TW" altLang="en-US" sz="2400" dirty="0"/>
              <a:t>也可以用自己企業的模板</a:t>
            </a:r>
            <a:endParaRPr lang="en-US" altLang="zh-TW" sz="2400" dirty="0"/>
          </a:p>
          <a:p>
            <a:r>
              <a:rPr lang="zh-TW" altLang="en-US" sz="2400" dirty="0"/>
              <a:t>頁數不限，但每案報告時間固定</a:t>
            </a:r>
            <a:r>
              <a:rPr lang="en-US" altLang="zh-TW" sz="2400" dirty="0"/>
              <a:t>8</a:t>
            </a:r>
            <a:r>
              <a:rPr lang="zh-TW" altLang="en-US" sz="2400" dirty="0"/>
              <a:t>分鐘</a:t>
            </a:r>
            <a:r>
              <a:rPr lang="en-US" altLang="zh-TW" sz="2400" dirty="0"/>
              <a:t>+Q&amp;A10</a:t>
            </a:r>
            <a:r>
              <a:rPr lang="zh-TW" altLang="en-US" sz="2400" dirty="0"/>
              <a:t>分鐘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761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14067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DB982F-EE99-C63D-CABF-F12BC1128779}"/>
              </a:ext>
            </a:extLst>
          </p:cNvPr>
          <p:cNvSpPr txBox="1"/>
          <p:nvPr/>
        </p:nvSpPr>
        <p:spPr>
          <a:xfrm>
            <a:off x="897674" y="1812888"/>
            <a:ext cx="7934092" cy="576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已自行計算或透過輔導單位完成產品碳足跡報告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已完成產品碳足跡第三方查證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24E6FBD-1456-3F2C-9789-CD5278864300}"/>
              </a:ext>
            </a:extLst>
          </p:cNvPr>
          <p:cNvSpPr txBox="1"/>
          <p:nvPr/>
        </p:nvSpPr>
        <p:spPr>
          <a:xfrm>
            <a:off x="716465" y="3248181"/>
            <a:ext cx="1128224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請說明計算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溝通的產品、生命週期範圍、執行人力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內部或輔導單位名稱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、碳足跡數據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8B439E6-1370-2FB3-2EF4-2B3AB824B9B3}"/>
              </a:ext>
            </a:extLst>
          </p:cNvPr>
          <p:cNvSpPr txBox="1"/>
          <p:nvPr/>
        </p:nvSpPr>
        <p:spPr>
          <a:xfrm>
            <a:off x="994316" y="3923807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進行中也可說明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A9523F-4F1F-148C-CFCE-36A923E42669}"/>
              </a:ext>
            </a:extLst>
          </p:cNvPr>
          <p:cNvSpPr txBox="1"/>
          <p:nvPr/>
        </p:nvSpPr>
        <p:spPr>
          <a:xfrm>
            <a:off x="994316" y="4554545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若有證書請放上圖片檔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3D90D17-F4E2-56FC-7839-32001255EE02}"/>
              </a:ext>
            </a:extLst>
          </p:cNvPr>
          <p:cNvSpPr txBox="1"/>
          <p:nvPr/>
        </p:nvSpPr>
        <p:spPr>
          <a:xfrm>
            <a:off x="3029304" y="3923807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制定或參與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PCR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也可說明</a:t>
            </a:r>
          </a:p>
        </p:txBody>
      </p:sp>
    </p:spTree>
    <p:extLst>
      <p:ext uri="{BB962C8B-B14F-4D97-AF65-F5344CB8AC3E}">
        <p14:creationId xmlns:p14="http://schemas.microsoft.com/office/powerpoint/2010/main" val="29078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14955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DB982F-EE99-C63D-CABF-F12BC1128779}"/>
              </a:ext>
            </a:extLst>
          </p:cNvPr>
          <p:cNvSpPr txBox="1"/>
          <p:nvPr/>
        </p:nvSpPr>
        <p:spPr>
          <a:xfrm>
            <a:off x="897674" y="1812888"/>
            <a:ext cx="7934092" cy="82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公司已透過輔導單位進行工具機能源效率設計方法教學</a:t>
            </a:r>
          </a:p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產品已導入工具機能源效率設計方法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產品已透過該標準量測能源效率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24E6FBD-1456-3F2C-9789-CD5278864300}"/>
              </a:ext>
            </a:extLst>
          </p:cNvPr>
          <p:cNvSpPr txBox="1"/>
          <p:nvPr/>
        </p:nvSpPr>
        <p:spPr>
          <a:xfrm>
            <a:off x="716465" y="3248181"/>
            <a:ext cx="1128224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請說明導入設計的產品、執行人力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內部或輔導單位名稱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、改善項目、量測前後數據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8B439E6-1370-2FB3-2EF4-2B3AB824B9B3}"/>
              </a:ext>
            </a:extLst>
          </p:cNvPr>
          <p:cNvSpPr txBox="1"/>
          <p:nvPr/>
        </p:nvSpPr>
        <p:spPr>
          <a:xfrm>
            <a:off x="994316" y="3923807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進行中也可說明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A9523F-4F1F-148C-CFCE-36A923E42669}"/>
              </a:ext>
            </a:extLst>
          </p:cNvPr>
          <p:cNvSpPr txBox="1"/>
          <p:nvPr/>
        </p:nvSpPr>
        <p:spPr>
          <a:xfrm>
            <a:off x="994316" y="4554545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若有證書請放上圖片檔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44652EB-7ADF-B6E4-B1AB-1708A4EB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773" y="4319257"/>
            <a:ext cx="1946197" cy="209685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8C50498-C247-C65A-A372-A6A010C9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274" y="4351182"/>
            <a:ext cx="2726252" cy="216726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C9262C3-9860-7386-72A9-2CEE7D804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78" y="5045850"/>
            <a:ext cx="890055" cy="12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DCA9EBA2-DF84-D865-DCFF-6CF4E785636D}"/>
              </a:ext>
            </a:extLst>
          </p:cNvPr>
          <p:cNvSpPr txBox="1"/>
          <p:nvPr/>
        </p:nvSpPr>
        <p:spPr>
          <a:xfrm>
            <a:off x="4043772" y="245950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 </a:t>
            </a:r>
            <a:r>
              <a:rPr lang="en-US" altLang="zh-TW" sz="6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en-US" altLang="zh-TW" sz="9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DF9BC28-E810-C843-981D-138BACBF1151}"/>
              </a:ext>
            </a:extLst>
          </p:cNvPr>
          <p:cNvSpPr txBox="1"/>
          <p:nvPr/>
        </p:nvSpPr>
        <p:spPr>
          <a:xfrm>
            <a:off x="4619063" y="4562543"/>
            <a:ext cx="3590365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ctr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分鐘，統問統答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27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1E49521-450C-A5C4-8EDB-15FA2075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88B84C2-7310-B642-A909-BDDAEAFA928F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公司介紹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54A2C55-D589-AD8E-935C-F53CD3E3A51E}"/>
              </a:ext>
            </a:extLst>
          </p:cNvPr>
          <p:cNvSpPr txBox="1"/>
          <p:nvPr/>
        </p:nvSpPr>
        <p:spPr>
          <a:xfrm>
            <a:off x="1416321" y="1687135"/>
            <a:ext cx="8061908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1900"/>
              </a:lnSpc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公司沿革、公司國內外據點、負責人、公司人數、資本額、主要產品介紹、得獎紀錄、相關證書</a:t>
            </a:r>
            <a:endParaRPr lang="en-US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>
              <a:lnSpc>
                <a:spcPts val="1900"/>
              </a:lnSpc>
              <a:buSzPts val="1200"/>
            </a:pPr>
            <a:endParaRPr lang="en-US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34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1E49521-450C-A5C4-8EDB-15FA2075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88B84C2-7310-B642-A909-BDDAEAFA928F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節能產品介紹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C8DE587-C148-02BC-0C99-5994E46383F2}"/>
              </a:ext>
            </a:extLst>
          </p:cNvPr>
          <p:cNvSpPr txBox="1"/>
          <p:nvPr/>
        </p:nvSpPr>
        <p:spPr>
          <a:xfrm>
            <a:off x="1416321" y="1687135"/>
            <a:ext cx="8061908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1900"/>
              </a:lnSpc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產品照片、產品</a:t>
            </a:r>
            <a:r>
              <a:rPr lang="zh-TW" altLang="en-US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規格表、產品定位、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主要終端客戶、主要市場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內外銷比例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algn="just">
              <a:lnSpc>
                <a:spcPts val="1900"/>
              </a:lnSpc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國內外主要競爭對手、售價、該產品得獎紀錄、該產品是否參與政府計畫</a:t>
            </a:r>
          </a:p>
        </p:txBody>
      </p:sp>
    </p:spTree>
    <p:extLst>
      <p:ext uri="{BB962C8B-B14F-4D97-AF65-F5344CB8AC3E}">
        <p14:creationId xmlns:p14="http://schemas.microsoft.com/office/powerpoint/2010/main" val="23395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節能改善方法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說明該產品是以什麼手法進行改善</a:t>
            </a:r>
            <a:endParaRPr lang="en-US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說明該產品改善作業及方法是否已成為內部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說明該產品的節能改善目標</a:t>
            </a:r>
          </a:p>
        </p:txBody>
      </p:sp>
    </p:spTree>
    <p:extLst>
      <p:ext uri="{BB962C8B-B14F-4D97-AF65-F5344CB8AC3E}">
        <p14:creationId xmlns:p14="http://schemas.microsoft.com/office/powerpoint/2010/main" val="7684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節能可行性評估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055"/>
              </a:lnSpc>
              <a:spcBef>
                <a:spcPts val="835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說明為何選擇該產品進行改善</a:t>
            </a:r>
          </a:p>
          <a:p>
            <a:pPr marL="342900" lvl="0" indent="-342900">
              <a:lnSpc>
                <a:spcPts val="1905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說明該產品節能改善成果如何對應國內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/</a:t>
            </a: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外終端客戶</a:t>
            </a:r>
            <a:endParaRPr lang="en-US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lvl="0" indent="-342900">
              <a:lnSpc>
                <a:spcPts val="1905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說明該節能改善是否對準顧客潛在需求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44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節能效益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05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說明該產品的改善前與改善後數據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lvl="0" indent="-342900" algn="just">
              <a:lnSpc>
                <a:spcPts val="205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說明該產品可帶給終端客戶多少節能效果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(</a:t>
            </a: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量化、質化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608565F-D1BF-9D56-44CE-6EF1A5DD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577" y="2200267"/>
            <a:ext cx="3613865" cy="43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243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持續精進方案與擴散應用規劃</a:t>
            </a:r>
          </a:p>
          <a:p>
            <a:pPr algn="ctr">
              <a:lnSpc>
                <a:spcPct val="150000"/>
              </a:lnSpc>
            </a:pP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90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說明該產品未來持續精進改善方向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lvl="0" indent="-342900" algn="just">
              <a:lnSpc>
                <a:spcPts val="190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說明該產品的改善成果如何複製擴散至其他機種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lvl="0" indent="-342900" algn="just">
              <a:lnSpc>
                <a:spcPts val="190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說明各該節能改善方法在專利方面的考量</a:t>
            </a:r>
          </a:p>
        </p:txBody>
      </p:sp>
    </p:spTree>
    <p:extLst>
      <p:ext uri="{BB962C8B-B14F-4D97-AF65-F5344CB8AC3E}">
        <p14:creationId xmlns:p14="http://schemas.microsoft.com/office/powerpoint/2010/main" val="34699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243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節能供應鏈</a:t>
            </a:r>
          </a:p>
          <a:p>
            <a:pPr algn="ctr">
              <a:lnSpc>
                <a:spcPct val="150000"/>
              </a:lnSpc>
            </a:pP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90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該產品是否帶動供應商節能減碳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(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以大帶小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44A074-6D53-45F6-DE36-C44E87A3113E}"/>
              </a:ext>
            </a:extLst>
          </p:cNvPr>
          <p:cNvSpPr/>
          <p:nvPr/>
        </p:nvSpPr>
        <p:spPr>
          <a:xfrm>
            <a:off x="7940487" y="2432589"/>
            <a:ext cx="5112099" cy="38660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/>
              <a:t>第二屆新增項目：</a:t>
            </a:r>
            <a:endParaRPr lang="en-US" altLang="zh-TW" sz="2400" dirty="0"/>
          </a:p>
          <a:p>
            <a:r>
              <a:rPr lang="zh-TW" altLang="en-US" sz="2400" dirty="0"/>
              <a:t>主要說明整機廠如何帶動零組件廠做減碳，例如以大帶小，可說明重要的亮點供應商，或是說明如何對應終端客戶，例如</a:t>
            </a:r>
            <a:r>
              <a:rPr lang="en-US" altLang="zh-TW" sz="2400" dirty="0"/>
              <a:t>CBAM</a:t>
            </a:r>
            <a:r>
              <a:rPr lang="zh-TW" altLang="en-US" sz="2400" dirty="0"/>
              <a:t>對策</a:t>
            </a:r>
            <a:endParaRPr lang="en-US" altLang="zh-TW" sz="2400" dirty="0"/>
          </a:p>
          <a:p>
            <a:r>
              <a:rPr lang="zh-TW" altLang="en-US" sz="2400" dirty="0"/>
              <a:t>零組件廠說明如何帶動上游廠或跟整機廠配合，零組件也可以大帶小，帶動加工上游廠或原料廠，可說明重要的亮點供應商，或是對應國外終端客戶，例如</a:t>
            </a:r>
            <a:r>
              <a:rPr lang="en-US" altLang="zh-TW" sz="2400" dirty="0"/>
              <a:t>CBAM</a:t>
            </a:r>
            <a:r>
              <a:rPr lang="zh-TW" altLang="en-US" sz="2400" dirty="0"/>
              <a:t>對策</a:t>
            </a:r>
          </a:p>
        </p:txBody>
      </p:sp>
    </p:spTree>
    <p:extLst>
      <p:ext uri="{BB962C8B-B14F-4D97-AF65-F5344CB8AC3E}">
        <p14:creationId xmlns:p14="http://schemas.microsoft.com/office/powerpoint/2010/main" val="18025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14064-1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DB982F-EE99-C63D-CABF-F12BC1128779}"/>
              </a:ext>
            </a:extLst>
          </p:cNvPr>
          <p:cNvSpPr txBox="1"/>
          <p:nvPr/>
        </p:nvSpPr>
        <p:spPr>
          <a:xfrm>
            <a:off x="897674" y="1812888"/>
            <a:ext cx="793409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95605" lvl="0" indent="-342900" algn="just">
              <a:lnSpc>
                <a:spcPts val="2050"/>
              </a:lnSpc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已自行盤查或透過輔導單位完成溫室氣體盤查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(</a:t>
            </a: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包含範疇三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)</a:t>
            </a: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清冊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 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marR="395605" lvl="0" indent="-342900" algn="just">
              <a:lnSpc>
                <a:spcPts val="2050"/>
              </a:lnSpc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已完成溫室氣體盤查第三方查證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24E6FBD-1456-3F2C-9789-CD5278864300}"/>
              </a:ext>
            </a:extLst>
          </p:cNvPr>
          <p:cNvSpPr txBox="1"/>
          <p:nvPr/>
        </p:nvSpPr>
        <p:spPr>
          <a:xfrm>
            <a:off x="716465" y="3248181"/>
            <a:ext cx="1108152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請說明盤查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查證的基準年、盤查時間、執行人力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內部或輔導單位名稱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、二氧化碳當量數據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範疇一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8B439E6-1370-2FB3-2EF4-2B3AB824B9B3}"/>
              </a:ext>
            </a:extLst>
          </p:cNvPr>
          <p:cNvSpPr txBox="1"/>
          <p:nvPr/>
        </p:nvSpPr>
        <p:spPr>
          <a:xfrm>
            <a:off x="1146716" y="4735363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若有證書請放上圖片檔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6582F99-9152-9034-1FC9-E429E1466056}"/>
              </a:ext>
            </a:extLst>
          </p:cNvPr>
          <p:cNvSpPr txBox="1"/>
          <p:nvPr/>
        </p:nvSpPr>
        <p:spPr>
          <a:xfrm>
            <a:off x="1146716" y="4076207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進行中也可說明</a:t>
            </a:r>
          </a:p>
        </p:txBody>
      </p:sp>
    </p:spTree>
    <p:extLst>
      <p:ext uri="{BB962C8B-B14F-4D97-AF65-F5344CB8AC3E}">
        <p14:creationId xmlns:p14="http://schemas.microsoft.com/office/powerpoint/2010/main" val="7632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26260</TotalTime>
  <Words>651</Words>
  <Application>Microsoft Office PowerPoint</Application>
  <PresentationFormat>寬螢幕</PresentationFormat>
  <Paragraphs>70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Microsoft JhengHei Light</vt:lpstr>
      <vt:lpstr>微軟正黑體</vt:lpstr>
      <vt:lpstr>Arial</vt:lpstr>
      <vt:lpstr>Calibri</vt:lpstr>
      <vt:lpstr>Calibri Light</vt:lpstr>
      <vt:lpstr>Office Theme</vt:lpstr>
      <vt:lpstr>第2屆工具機產業節能標章 評鑑審查簡報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Zack Chuang│莊修齊</cp:lastModifiedBy>
  <cp:revision>3</cp:revision>
  <cp:lastPrinted>2023-11-24T04:45:32Z</cp:lastPrinted>
  <dcterms:created xsi:type="dcterms:W3CDTF">2014-07-24T08:13:55Z</dcterms:created>
  <dcterms:modified xsi:type="dcterms:W3CDTF">2024-09-16T03:45:28Z</dcterms:modified>
</cp:coreProperties>
</file>