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300" r:id="rId3"/>
    <p:sldId id="302" r:id="rId4"/>
    <p:sldId id="303" r:id="rId5"/>
    <p:sldId id="304" r:id="rId6"/>
    <p:sldId id="310" r:id="rId7"/>
    <p:sldId id="306" r:id="rId8"/>
    <p:sldId id="309" r:id="rId9"/>
    <p:sldId id="307" r:id="rId10"/>
    <p:sldId id="308" r:id="rId11"/>
  </p:sldIdLst>
  <p:sldSz cx="12192000" cy="6858000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99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6" autoAdjust="0"/>
    <p:restoredTop sz="93234" autoAdjust="0"/>
  </p:normalViewPr>
  <p:slideViewPr>
    <p:cSldViewPr>
      <p:cViewPr varScale="1">
        <p:scale>
          <a:sx n="106" d="100"/>
          <a:sy n="106" d="100"/>
        </p:scale>
        <p:origin x="8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DB23C-7505-4C69-BD5C-005B84394A23}" type="datetimeFigureOut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AC1DE-8263-49C4-8F8F-416BA4E3AA8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4788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EA31-6235-4DBD-B5DF-48028BF468BD}" type="slidenum">
              <a:rPr lang="zh-TW" altLang="en-US" smtClean="0">
                <a:solidFill>
                  <a:prstClr val="black"/>
                </a:solidFill>
              </a:rPr>
              <a:pPr/>
              <a:t>1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78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569B-4035-4C8A-9B47-405A1815BE4B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9217"/>
            <a:ext cx="12192000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</p:spTree>
    <p:extLst>
      <p:ext uri="{BB962C8B-B14F-4D97-AF65-F5344CB8AC3E}">
        <p14:creationId xmlns:p14="http://schemas.microsoft.com/office/powerpoint/2010/main" val="1476707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41FE-FC96-425D-99CA-78C5666199FF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295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45E9-E112-4882-9794-65724AD32CC6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775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3D95-7893-4D10-B27F-B0A7F4C71CC0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681547" y="6356351"/>
            <a:ext cx="2844800" cy="365125"/>
          </a:xfrm>
        </p:spPr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69217"/>
            <a:ext cx="12192000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文字方塊 7"/>
          <p:cNvSpPr txBox="1"/>
          <p:nvPr userDrawn="1"/>
        </p:nvSpPr>
        <p:spPr>
          <a:xfrm>
            <a:off x="10211654" y="188640"/>
            <a:ext cx="1964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文件編號：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TC-P01-03-07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4931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3077-DD57-498F-8CC8-C388F46A6189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文字方塊 6"/>
          <p:cNvSpPr txBox="1"/>
          <p:nvPr userDrawn="1"/>
        </p:nvSpPr>
        <p:spPr>
          <a:xfrm>
            <a:off x="10211654" y="188640"/>
            <a:ext cx="1964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文件編號：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TC-P01-03-07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254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BB0E-8DE4-4010-8795-F64073D7362D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文字方塊 7"/>
          <p:cNvSpPr txBox="1"/>
          <p:nvPr userDrawn="1"/>
        </p:nvSpPr>
        <p:spPr>
          <a:xfrm>
            <a:off x="10211654" y="188640"/>
            <a:ext cx="1964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文件編號：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TC-P01-03-07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4333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1DE5-55F7-4F0F-9A82-DC1C1BFCCDEC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270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05AD2-8E54-476D-AEA1-304F520359A3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4198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0959-CE63-4617-B9C9-4DF4AD678FBB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677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EE97-5C68-4906-9781-93C359A51C0B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752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5A48-3E59-417F-BA63-C0542BC394C6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362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1B2E6-12DE-471D-8B56-36CA6FA5E5BA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971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object 2"/>
          <p:cNvSpPr/>
          <p:nvPr/>
        </p:nvSpPr>
        <p:spPr>
          <a:xfrm>
            <a:off x="2229803" y="5668709"/>
            <a:ext cx="8014335" cy="24288"/>
          </a:xfrm>
          <a:custGeom>
            <a:avLst/>
            <a:gdLst/>
            <a:ahLst/>
            <a:cxnLst/>
            <a:rect l="l" t="t" r="r" b="b"/>
            <a:pathLst>
              <a:path w="10685780" h="32385">
                <a:moveTo>
                  <a:pt x="0" y="0"/>
                </a:moveTo>
                <a:lnTo>
                  <a:pt x="10685272" y="32334"/>
                </a:lnTo>
              </a:path>
            </a:pathLst>
          </a:custGeom>
          <a:ln w="28955">
            <a:solidFill>
              <a:srgbClr val="714209"/>
            </a:solidFill>
          </a:ln>
        </p:spPr>
        <p:txBody>
          <a:bodyPr wrap="square" lIns="0" tIns="0" rIns="0" bIns="0" rtlCol="0"/>
          <a:lstStyle/>
          <a:p>
            <a:endParaRPr sz="1350" dirty="0">
              <a:solidFill>
                <a:prstClr val="black"/>
              </a:solidFill>
            </a:endParaRPr>
          </a:p>
        </p:txBody>
      </p:sp>
      <p:sp>
        <p:nvSpPr>
          <p:cNvPr id="7" name="副標題 2">
            <a:extLst>
              <a:ext uri="{FF2B5EF4-FFF2-40B4-BE49-F238E27FC236}">
                <a16:creationId xmlns="" xmlns:a16="http://schemas.microsoft.com/office/drawing/2014/main" id="{B6F8E282-D827-43FD-90F6-3A74B9A006FF}"/>
              </a:ext>
            </a:extLst>
          </p:cNvPr>
          <p:cNvSpPr txBox="1">
            <a:spLocks/>
          </p:cNvSpPr>
          <p:nvPr/>
        </p:nvSpPr>
        <p:spPr>
          <a:xfrm>
            <a:off x="4439816" y="5884511"/>
            <a:ext cx="3240360" cy="4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○○○○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○○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○○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副標題 2">
            <a:extLst>
              <a:ext uri="{FF2B5EF4-FFF2-40B4-BE49-F238E27FC236}">
                <a16:creationId xmlns="" xmlns:a16="http://schemas.microsoft.com/office/drawing/2014/main" id="{782AF4BB-2AF1-4C37-9331-DB757B2F1C69}"/>
              </a:ext>
            </a:extLst>
          </p:cNvPr>
          <p:cNvSpPr txBox="1">
            <a:spLocks/>
          </p:cNvSpPr>
          <p:nvPr/>
        </p:nvSpPr>
        <p:spPr>
          <a:xfrm>
            <a:off x="3071664" y="4779047"/>
            <a:ext cx="7308812" cy="1109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2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主辦單位：台灣工具機暨零組件工業同業公會</a:t>
            </a:r>
            <a:endParaRPr lang="en-US" altLang="zh-TW" sz="2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報告單位：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提案廠商的公司名稱</a:t>
            </a:r>
            <a:endParaRPr lang="en-US" altLang="zh-TW" sz="2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983432" y="764704"/>
            <a:ext cx="9937104" cy="3413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TMBA </a:t>
            </a:r>
            <a:r>
              <a:rPr kumimoji="1" lang="zh-TW" altLang="en-US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技術委員會</a:t>
            </a:r>
            <a: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kumimoji="1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設計規範</a:t>
            </a:r>
            <a:r>
              <a:rPr kumimoji="1"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kumimoji="1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品質規範 審查會議</a:t>
            </a:r>
            <a: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kumimoji="1"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XX</a:t>
            </a:r>
            <a:r>
              <a:rPr kumimoji="1"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</a:t>
            </a:r>
            <a:endParaRPr lang="zh-TW" altLang="en-US" sz="4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994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10</a:t>
            </a:fld>
            <a:endParaRPr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91344" y="116632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八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、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參考文獻</a:t>
            </a:r>
          </a:p>
        </p:txBody>
      </p:sp>
    </p:spTree>
    <p:extLst>
      <p:ext uri="{BB962C8B-B14F-4D97-AF65-F5344CB8AC3E}">
        <p14:creationId xmlns:p14="http://schemas.microsoft.com/office/powerpoint/2010/main" val="38786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2</a:t>
            </a:fld>
            <a:endParaRPr lang="zh-TW" altLang="en-US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2711624" y="1581983"/>
            <a:ext cx="9217024" cy="461664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一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、選題原因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二、規範訂定考量因素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三、規範涵蓋範圍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四、整合過程說明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五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、整合過程說明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設計規範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)/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規範涵蓋製程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品質規範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六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、公開說明會意見回覆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七、產業效益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八、參考文獻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" t="2365" r="2254" b="3042"/>
          <a:stretch/>
        </p:blipFill>
        <p:spPr>
          <a:xfrm>
            <a:off x="407368" y="2780928"/>
            <a:ext cx="2160240" cy="2880320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12948592" y="30062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TW" altLang="en-US"/>
          </a:p>
        </p:txBody>
      </p:sp>
      <p:sp>
        <p:nvSpPr>
          <p:cNvPr id="2" name="文字方塊 1"/>
          <p:cNvSpPr txBox="1"/>
          <p:nvPr/>
        </p:nvSpPr>
        <p:spPr>
          <a:xfrm>
            <a:off x="551384" y="260648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報告大綱</a:t>
            </a:r>
            <a:endParaRPr lang="zh-TW" altLang="en-US" sz="4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727848" y="1121370"/>
            <a:ext cx="73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本頁大綱為貴司應說明之基本項目，若貴司另有其他資料希望增補亦可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3498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20352" y="128826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一、選題原因</a:t>
            </a:r>
          </a:p>
        </p:txBody>
      </p:sp>
    </p:spTree>
    <p:extLst>
      <p:ext uri="{BB962C8B-B14F-4D97-AF65-F5344CB8AC3E}">
        <p14:creationId xmlns:p14="http://schemas.microsoft.com/office/powerpoint/2010/main" val="415653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4</a:t>
            </a:fld>
            <a:endParaRPr lang="zh-TW" altLang="en-US" dirty="0"/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1847528" y="908721"/>
            <a:ext cx="8496944" cy="10310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zh-TW" altLang="en-US" sz="2800" b="1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目的</a:t>
            </a:r>
            <a:r>
              <a:rPr lang="en-US" altLang="zh-TW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境界、對象</a:t>
            </a:r>
            <a:r>
              <a:rPr lang="en-US" altLang="zh-TW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1847528" y="2094241"/>
            <a:ext cx="4320480" cy="221599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意圖 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成功因素、考量因素、困難點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OO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□ □</a:t>
            </a:r>
            <a:endParaRPr lang="en-US" altLang="zh-TW" sz="2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zh-TW" altLang="en-US" sz="24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cxnSp>
        <p:nvCxnSpPr>
          <p:cNvPr id="8" name="直線接點 7"/>
          <p:cNvCxnSpPr/>
          <p:nvPr/>
        </p:nvCxnSpPr>
        <p:spPr>
          <a:xfrm>
            <a:off x="1847528" y="1988840"/>
            <a:ext cx="8496944" cy="0"/>
          </a:xfrm>
          <a:prstGeom prst="line">
            <a:avLst/>
          </a:prstGeom>
          <a:ln w="444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>
            <a:off x="6240016" y="1988840"/>
            <a:ext cx="0" cy="3816000"/>
          </a:xfrm>
          <a:prstGeom prst="line">
            <a:avLst/>
          </a:prstGeom>
          <a:ln w="444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內容版面配置區 2"/>
          <p:cNvSpPr txBox="1">
            <a:spLocks/>
          </p:cNvSpPr>
          <p:nvPr/>
        </p:nvSpPr>
        <p:spPr>
          <a:xfrm>
            <a:off x="6365072" y="2094240"/>
            <a:ext cx="4320480" cy="215443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目標 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做法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數據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endParaRPr lang="en-US" altLang="zh-TW" sz="2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OO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□ □</a:t>
            </a:r>
            <a:endParaRPr lang="en-US" altLang="zh-TW" sz="24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zh-TW" altLang="en-US" sz="24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120352" y="128826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二、規範訂定考量因素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56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5</a:t>
            </a:fld>
            <a:endParaRPr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20352" y="116632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三、規範涵蓋範圍</a:t>
            </a:r>
          </a:p>
        </p:txBody>
      </p:sp>
    </p:spTree>
    <p:extLst>
      <p:ext uri="{BB962C8B-B14F-4D97-AF65-F5344CB8AC3E}">
        <p14:creationId xmlns:p14="http://schemas.microsoft.com/office/powerpoint/2010/main" val="328413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6</a:t>
            </a:fld>
            <a:endParaRPr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20352" y="116632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四、整合過程說明</a:t>
            </a:r>
          </a:p>
        </p:txBody>
      </p:sp>
    </p:spTree>
    <p:extLst>
      <p:ext uri="{BB962C8B-B14F-4D97-AF65-F5344CB8AC3E}">
        <p14:creationId xmlns:p14="http://schemas.microsoft.com/office/powerpoint/2010/main" val="38786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7</a:t>
            </a:fld>
            <a:endParaRPr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19336" y="116632"/>
            <a:ext cx="11665296" cy="707886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五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、整合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過程說明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設計規範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規範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涵蓋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製程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品質規範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071665" y="1268761"/>
            <a:ext cx="53976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需含括檢驗方法與標準</a:t>
            </a:r>
            <a:endParaRPr lang="en-US" altLang="zh-TW" sz="24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2400" b="1" dirty="0">
                <a:solidFill>
                  <a:srgbClr val="FF0000"/>
                </a:solidFill>
              </a:rPr>
              <a:t>本項可依據題目屬性可增列項目說明</a:t>
            </a:r>
            <a:endParaRPr lang="en-US" altLang="zh-TW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75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19336" y="138416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六、公開說明會意見回覆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986382"/>
              </p:ext>
            </p:extLst>
          </p:nvPr>
        </p:nvGraphicFramePr>
        <p:xfrm>
          <a:off x="1775520" y="1907541"/>
          <a:ext cx="8640960" cy="38164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63285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提問廠商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問題概述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意見處理</a:t>
                      </a:r>
                      <a:r>
                        <a:rPr lang="en-US" altLang="zh-TW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回覆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3285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3285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3285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3285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1847528" y="6084004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備註：表格不敷使用請自行增加</a:t>
            </a:r>
          </a:p>
        </p:txBody>
      </p:sp>
      <p:sp>
        <p:nvSpPr>
          <p:cNvPr id="2" name="文字方塊 1"/>
          <p:cNvSpPr txBox="1"/>
          <p:nvPr/>
        </p:nvSpPr>
        <p:spPr>
          <a:xfrm>
            <a:off x="1991544" y="1124744"/>
            <a:ext cx="48269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辦理日期：</a:t>
            </a:r>
            <a:r>
              <a:rPr lang="zh-TW" altLang="en-US" sz="2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OO/OO/OO</a:t>
            </a:r>
            <a:r>
              <a:rPr lang="zh-TW" altLang="en-US" sz="2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採西元年填寫</a:t>
            </a:r>
            <a:r>
              <a:rPr lang="en-US" altLang="zh-TW" sz="2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5299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9</a:t>
            </a:fld>
            <a:endParaRPr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48344" y="116632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七、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產業效益</a:t>
            </a:r>
          </a:p>
        </p:txBody>
      </p:sp>
    </p:spTree>
    <p:extLst>
      <p:ext uri="{BB962C8B-B14F-4D97-AF65-F5344CB8AC3E}">
        <p14:creationId xmlns:p14="http://schemas.microsoft.com/office/powerpoint/2010/main" val="411498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3514</TotalTime>
  <Words>248</Words>
  <Application>Microsoft Office PowerPoint</Application>
  <PresentationFormat>寬螢幕</PresentationFormat>
  <Paragraphs>47</Paragraphs>
  <Slides>10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7" baseType="lpstr">
      <vt:lpstr>微軟正黑體</vt:lpstr>
      <vt:lpstr>新細明體</vt:lpstr>
      <vt:lpstr>標楷體</vt:lpstr>
      <vt:lpstr>Arial</vt:lpstr>
      <vt:lpstr>Calibri</vt:lpstr>
      <vt:lpstr>Times New Roman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Microsoft 帳戶</cp:lastModifiedBy>
  <cp:revision>293</cp:revision>
  <cp:lastPrinted>2021-03-18T08:07:27Z</cp:lastPrinted>
  <dcterms:created xsi:type="dcterms:W3CDTF">2014-07-24T08:13:55Z</dcterms:created>
  <dcterms:modified xsi:type="dcterms:W3CDTF">2022-12-09T08:08:07Z</dcterms:modified>
</cp:coreProperties>
</file>